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Lst>
  <p:notesMasterIdLst>
    <p:notesMasterId r:id="rId36"/>
  </p:notesMasterIdLst>
  <p:handoutMasterIdLst>
    <p:handoutMasterId r:id="rId37"/>
  </p:handoutMasterIdLst>
  <p:sldIdLst>
    <p:sldId id="5876" r:id="rId5"/>
    <p:sldId id="5875" r:id="rId6"/>
    <p:sldId id="5842" r:id="rId7"/>
    <p:sldId id="5787" r:id="rId8"/>
    <p:sldId id="5823" r:id="rId9"/>
    <p:sldId id="5859" r:id="rId10"/>
    <p:sldId id="5872" r:id="rId11"/>
    <p:sldId id="5871" r:id="rId12"/>
    <p:sldId id="5851" r:id="rId13"/>
    <p:sldId id="5853" r:id="rId14"/>
    <p:sldId id="5846" r:id="rId15"/>
    <p:sldId id="5854" r:id="rId16"/>
    <p:sldId id="5825" r:id="rId17"/>
    <p:sldId id="5827" r:id="rId18"/>
    <p:sldId id="5861" r:id="rId19"/>
    <p:sldId id="5828" r:id="rId20"/>
    <p:sldId id="5830" r:id="rId21"/>
    <p:sldId id="5832" r:id="rId22"/>
    <p:sldId id="5834" r:id="rId23"/>
    <p:sldId id="5874" r:id="rId24"/>
    <p:sldId id="5838" r:id="rId25"/>
    <p:sldId id="5789" r:id="rId26"/>
    <p:sldId id="5816" r:id="rId27"/>
    <p:sldId id="5837" r:id="rId28"/>
    <p:sldId id="5819" r:id="rId29"/>
    <p:sldId id="5866" r:id="rId30"/>
    <p:sldId id="5798" r:id="rId31"/>
    <p:sldId id="5822" r:id="rId32"/>
    <p:sldId id="5863" r:id="rId33"/>
    <p:sldId id="5868" r:id="rId34"/>
    <p:sldId id="5955" r:id="rId35"/>
  </p:sldIdLst>
  <p:sldSz cx="12192000" cy="6858000"/>
  <p:notesSz cx="7315200" cy="96012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4104" userDrawn="1">
          <p15:clr>
            <a:srgbClr val="A4A3A4"/>
          </p15:clr>
        </p15:guide>
        <p15:guide id="10" orient="horz" pos="2088" userDrawn="1">
          <p15:clr>
            <a:srgbClr val="A4A3A4"/>
          </p15:clr>
        </p15:guide>
        <p15:guide id="11" pos="3840">
          <p15:clr>
            <a:srgbClr val="A4A3A4"/>
          </p15:clr>
        </p15:guide>
      </p15:sldGuideLst>
    </p:ext>
    <p:ext uri="{2D200454-40CA-4A62-9FC3-DE9A4176ACB9}">
      <p15:notesGuideLst xmlns:p15="http://schemas.microsoft.com/office/powerpoint/2012/main">
        <p15:guide id="1" orient="horz" pos="2906" userDrawn="1">
          <p15:clr>
            <a:srgbClr val="A4A3A4"/>
          </p15:clr>
        </p15:guide>
        <p15:guide id="2" pos="2196" userDrawn="1">
          <p15:clr>
            <a:srgbClr val="A4A3A4"/>
          </p15:clr>
        </p15:guide>
        <p15:guide id="3" orient="horz" pos="2951" userDrawn="1">
          <p15:clr>
            <a:srgbClr val="A4A3A4"/>
          </p15:clr>
        </p15:guide>
        <p15:guide id="4" pos="2237" userDrawn="1">
          <p15:clr>
            <a:srgbClr val="A4A3A4"/>
          </p15:clr>
        </p15:guide>
        <p15:guide id="5" orient="horz" pos="3005" userDrawn="1">
          <p15:clr>
            <a:srgbClr val="A4A3A4"/>
          </p15:clr>
        </p15:guide>
        <p15:guide id="6" orient="horz" pos="3052" userDrawn="1">
          <p15:clr>
            <a:srgbClr val="A4A3A4"/>
          </p15:clr>
        </p15:guide>
        <p15:guide id="7" pos="2300" userDrawn="1">
          <p15:clr>
            <a:srgbClr val="A4A3A4"/>
          </p15:clr>
        </p15:guide>
        <p15:guide id="8" pos="2343" userDrawn="1">
          <p15:clr>
            <a:srgbClr val="A4A3A4"/>
          </p15:clr>
        </p15:guide>
        <p15:guide id="9" orient="horz" pos="2879" userDrawn="1">
          <p15:clr>
            <a:srgbClr val="A4A3A4"/>
          </p15:clr>
        </p15:guide>
        <p15:guide id="10" orient="horz" pos="2924" userDrawn="1">
          <p15:clr>
            <a:srgbClr val="A4A3A4"/>
          </p15:clr>
        </p15:guide>
        <p15:guide id="11" orient="horz" pos="2977" userDrawn="1">
          <p15:clr>
            <a:srgbClr val="A4A3A4"/>
          </p15:clr>
        </p15:guide>
        <p15:guide id="12" orient="horz" pos="3024" userDrawn="1">
          <p15:clr>
            <a:srgbClr val="A4A3A4"/>
          </p15:clr>
        </p15:guide>
        <p15:guide id="13" pos="2159" userDrawn="1">
          <p15:clr>
            <a:srgbClr val="A4A3A4"/>
          </p15:clr>
        </p15:guide>
        <p15:guide id="14" pos="2200" userDrawn="1">
          <p15:clr>
            <a:srgbClr val="A4A3A4"/>
          </p15:clr>
        </p15:guide>
        <p15:guide id="15" pos="2262" userDrawn="1">
          <p15:clr>
            <a:srgbClr val="A4A3A4"/>
          </p15:clr>
        </p15:guide>
        <p15:guide id="16"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773FCD-D462-2DD0-2F7C-151B30C02754}" name="Downey, Kerry" initials="DK" userId="S::a587977@fmr.com::6e05cf88-4de9-40e0-96ed-c06272919e2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Ganglani, Sham" initials="GS" lastIdx="17" clrIdx="0"/>
  <p:cmAuthor id="7" name="Ryan Muta" initials="RM" lastIdx="5" clrIdx="7">
    <p:extLst>
      <p:ext uri="{19B8F6BF-5375-455C-9EA6-DF929625EA0E}">
        <p15:presenceInfo xmlns:p15="http://schemas.microsoft.com/office/powerpoint/2012/main" userId="S::rmuta@duarte.com::3580e8c2-e011-4c53-8557-113f71f18588" providerId="AD"/>
      </p:ext>
    </p:extLst>
  </p:cmAuthor>
  <p:cmAuthor id="1" name="Kanter, Jordan" initials="JK" lastIdx="18" clrIdx="1"/>
  <p:cmAuthor id="2" name="Carter, Richard" initials="CR" lastIdx="1" clrIdx="2"/>
  <p:cmAuthor id="3" name="Jenkins, Jared" initials="JJ" lastIdx="9" clrIdx="3">
    <p:extLst>
      <p:ext uri="{19B8F6BF-5375-455C-9EA6-DF929625EA0E}">
        <p15:presenceInfo xmlns:p15="http://schemas.microsoft.com/office/powerpoint/2012/main" userId="S::a408118@fmr.com::35599b32-7b84-4705-8b01-3f9bf678ebad" providerId="AD"/>
      </p:ext>
    </p:extLst>
  </p:cmAuthor>
  <p:cmAuthor id="4" name="Downey, Kerry" initials="DK" lastIdx="8" clrIdx="4">
    <p:extLst>
      <p:ext uri="{19B8F6BF-5375-455C-9EA6-DF929625EA0E}">
        <p15:presenceInfo xmlns:p15="http://schemas.microsoft.com/office/powerpoint/2012/main" userId="S::a587977@fmr.com::6e05cf88-4de9-40e0-96ed-c06272919e28" providerId="AD"/>
      </p:ext>
    </p:extLst>
  </p:cmAuthor>
  <p:cmAuthor id="5" name="Rogers, Damian" initials="RD" lastIdx="8" clrIdx="5">
    <p:extLst>
      <p:ext uri="{19B8F6BF-5375-455C-9EA6-DF929625EA0E}">
        <p15:presenceInfo xmlns:p15="http://schemas.microsoft.com/office/powerpoint/2012/main" userId="S::a513595@DSDOM1.DSROOT.FMR.COM::40e67122-8903-49a6-959f-0ccd87112222" providerId="AD"/>
      </p:ext>
    </p:extLst>
  </p:cmAuthor>
  <p:cmAuthor id="6" name="Kristin Eskind" initials="KE" lastIdx="5" clrIdx="6">
    <p:extLst>
      <p:ext uri="{19B8F6BF-5375-455C-9EA6-DF929625EA0E}">
        <p15:presenceInfo xmlns:p15="http://schemas.microsoft.com/office/powerpoint/2012/main" userId="S::keskind@duarte.com::885aca00-49b4-49f8-8c42-e9315366e2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AE8"/>
    <a:srgbClr val="2C4AAA"/>
    <a:srgbClr val="93E7E0"/>
    <a:srgbClr val="B7EFEA"/>
    <a:srgbClr val="F2F2F3"/>
    <a:srgbClr val="FFC547"/>
    <a:srgbClr val="28449C"/>
    <a:srgbClr val="2352E9"/>
    <a:srgbClr val="EAEAEA"/>
    <a:srgbClr val="3757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28" autoAdjust="0"/>
  </p:normalViewPr>
  <p:slideViewPr>
    <p:cSldViewPr snapToGrid="0">
      <p:cViewPr varScale="1">
        <p:scale>
          <a:sx n="61" d="100"/>
          <a:sy n="61" d="100"/>
        </p:scale>
        <p:origin x="1416" y="58"/>
      </p:cViewPr>
      <p:guideLst>
        <p:guide orient="horz" pos="4104"/>
        <p:guide orient="horz" pos="2088"/>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06"/>
        <p:guide pos="2196"/>
        <p:guide orient="horz" pos="2951"/>
        <p:guide pos="2237"/>
        <p:guide orient="horz" pos="3005"/>
        <p:guide orient="horz" pos="3052"/>
        <p:guide pos="2300"/>
        <p:guide pos="2343"/>
        <p:guide orient="horz" pos="2879"/>
        <p:guide orient="horz" pos="2924"/>
        <p:guide orient="horz" pos="2977"/>
        <p:guide orient="horz" pos="3024"/>
        <p:guide pos="2159"/>
        <p:guide pos="2200"/>
        <p:guide pos="2262"/>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32305"/>
            <a:ext cx="3169920" cy="481727"/>
          </a:xfrm>
          <a:prstGeom prst="rect">
            <a:avLst/>
          </a:prstGeom>
        </p:spPr>
        <p:txBody>
          <a:bodyPr vert="horz" lIns="96648" tIns="48324" rIns="96648" bIns="48324" rtlCol="0"/>
          <a:lstStyle>
            <a:lvl1pPr algn="l">
              <a:defRPr sz="1200"/>
            </a:lvl1pPr>
          </a:lstStyle>
          <a:p>
            <a:endParaRPr lang="en-US">
              <a:solidFill>
                <a:schemeClr val="tx1">
                  <a:lumMod val="65000"/>
                  <a:lumOff val="35000"/>
                </a:schemeClr>
              </a:solidFill>
            </a:endParaRPr>
          </a:p>
        </p:txBody>
      </p:sp>
      <p:sp>
        <p:nvSpPr>
          <p:cNvPr id="4" name="Footer Placeholder 3"/>
          <p:cNvSpPr>
            <a:spLocks noGrp="1"/>
          </p:cNvSpPr>
          <p:nvPr>
            <p:ph type="ftr" sz="quarter" idx="2"/>
          </p:nvPr>
        </p:nvSpPr>
        <p:spPr>
          <a:xfrm>
            <a:off x="513081" y="9261159"/>
            <a:ext cx="5488092" cy="198357"/>
          </a:xfrm>
          <a:prstGeom prst="rect">
            <a:avLst/>
          </a:prstGeom>
        </p:spPr>
        <p:txBody>
          <a:bodyPr vert="horz" lIns="96648" tIns="48324" rIns="96648" bIns="48324" rtlCol="0" anchor="ctr"/>
          <a:lstStyle>
            <a:lvl1pPr algn="l">
              <a:defRPr sz="1200"/>
            </a:lvl1pPr>
          </a:lstStyle>
          <a:p>
            <a:endParaRPr lang="en-US">
              <a:solidFill>
                <a:schemeClr val="tx1">
                  <a:lumMod val="65000"/>
                  <a:lumOff val="35000"/>
                </a:schemeClr>
              </a:solidFill>
            </a:endParaRPr>
          </a:p>
        </p:txBody>
      </p:sp>
      <p:sp>
        <p:nvSpPr>
          <p:cNvPr id="5" name="Slide Number Placeholder 4"/>
          <p:cNvSpPr>
            <a:spLocks noGrp="1"/>
          </p:cNvSpPr>
          <p:nvPr>
            <p:ph type="sldNum" sz="quarter" idx="3"/>
          </p:nvPr>
        </p:nvSpPr>
        <p:spPr>
          <a:xfrm>
            <a:off x="88055" y="9261159"/>
            <a:ext cx="425025" cy="198357"/>
          </a:xfrm>
          <a:prstGeom prst="rect">
            <a:avLst/>
          </a:prstGeom>
        </p:spPr>
        <p:txBody>
          <a:bodyPr vert="horz" lIns="96648" tIns="48324" rIns="96648" bIns="48324" rtlCol="0" anchor="ctr"/>
          <a:lstStyle>
            <a:lvl1pPr algn="r">
              <a:defRPr sz="1200"/>
            </a:lvl1pPr>
          </a:lstStyle>
          <a:p>
            <a:fld id="{23B2173B-F6DC-438E-A7FA-1D593E032054}" type="slidenum">
              <a:rPr lang="en-US" smtClean="0">
                <a:solidFill>
                  <a:schemeClr val="tx1">
                    <a:lumMod val="65000"/>
                    <a:lumOff val="35000"/>
                  </a:schemeClr>
                </a:solidFill>
              </a:rPr>
              <a:t>‹#›</a:t>
            </a:fld>
            <a:endParaRPr lang="en-US">
              <a:solidFill>
                <a:schemeClr val="tx1">
                  <a:lumMod val="65000"/>
                  <a:lumOff val="35000"/>
                </a:schemeClr>
              </a:solidFill>
            </a:endParaRPr>
          </a:p>
        </p:txBody>
      </p:sp>
      <p:sp>
        <p:nvSpPr>
          <p:cNvPr id="6" name="Rectangle 5"/>
          <p:cNvSpPr/>
          <p:nvPr/>
        </p:nvSpPr>
        <p:spPr bwMode="auto">
          <a:xfrm rot="10800000">
            <a:off x="-1" y="3"/>
            <a:ext cx="7315202" cy="132300"/>
          </a:xfrm>
          <a:prstGeom prst="rect">
            <a:avLst/>
          </a:prstGeom>
          <a:solidFill>
            <a:schemeClr val="accent1"/>
          </a:solidFill>
          <a:ln>
            <a:noFill/>
          </a:ln>
        </p:spPr>
        <p:txBody>
          <a:bodyPr vert="horz" wrap="square" lIns="96648" tIns="48324" rIns="96648" bIns="48324" numCol="1" anchor="t" anchorCtr="0" compatLnSpc="1">
            <a:prstTxWarp prst="textNoShape">
              <a:avLst/>
            </a:prstTxWarp>
          </a:bodyPr>
          <a:lstStyle/>
          <a:p>
            <a:pPr>
              <a:defRPr/>
            </a:pPr>
            <a:endParaRPr lang="en-US" kern="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auto">
          <a:xfrm>
            <a:off x="6314441" y="9261161"/>
            <a:ext cx="735531" cy="179650"/>
          </a:xfrm>
          <a:prstGeom prst="rect">
            <a:avLst/>
          </a:prstGeom>
        </p:spPr>
      </p:pic>
    </p:spTree>
    <p:extLst>
      <p:ext uri="{BB962C8B-B14F-4D97-AF65-F5344CB8AC3E}">
        <p14:creationId xmlns:p14="http://schemas.microsoft.com/office/powerpoint/2010/main" val="94721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4143588" y="132305"/>
            <a:ext cx="3169920" cy="179650"/>
          </a:xfrm>
          <a:prstGeom prst="rect">
            <a:avLst/>
          </a:prstGeom>
        </p:spPr>
        <p:txBody>
          <a:bodyPr vert="horz" lIns="96648" tIns="48324" rIns="96648" bIns="48324" rtlCol="0"/>
          <a:lstStyle>
            <a:lvl1pPr algn="r">
              <a:defRPr sz="900">
                <a:solidFill>
                  <a:schemeClr val="tx1"/>
                </a:solidFill>
              </a:defRPr>
            </a:lvl1pPr>
          </a:lstStyle>
          <a:p>
            <a:fld id="{33BD9C15-5B8A-4AC7-ACEA-A649F7F09BFF}" type="datetimeFigureOut">
              <a:rPr lang="en-US" smtClean="0"/>
              <a:pPr/>
              <a:t>3/30/2023</a:t>
            </a:fld>
            <a:endParaRPr lang="en-US"/>
          </a:p>
        </p:txBody>
      </p:sp>
      <p:sp>
        <p:nvSpPr>
          <p:cNvPr id="8" name="Footer Placeholder 3"/>
          <p:cNvSpPr>
            <a:spLocks noGrp="1"/>
          </p:cNvSpPr>
          <p:nvPr>
            <p:ph type="ftr" sz="quarter" idx="4"/>
          </p:nvPr>
        </p:nvSpPr>
        <p:spPr>
          <a:xfrm>
            <a:off x="513081" y="9261159"/>
            <a:ext cx="5488092" cy="198357"/>
          </a:xfrm>
          <a:prstGeom prst="rect">
            <a:avLst/>
          </a:prstGeom>
        </p:spPr>
        <p:txBody>
          <a:bodyPr vert="horz" lIns="96648" tIns="48324" rIns="96648" bIns="48324" rtlCol="0" anchor="ctr"/>
          <a:lstStyle>
            <a:lvl1pPr algn="l">
              <a:defRPr sz="900">
                <a:solidFill>
                  <a:schemeClr val="tx1"/>
                </a:solidFill>
              </a:defRPr>
            </a:lvl1pPr>
          </a:lstStyle>
          <a:p>
            <a:endParaRPr lang="en-US"/>
          </a:p>
        </p:txBody>
      </p:sp>
      <p:sp>
        <p:nvSpPr>
          <p:cNvPr id="9" name="Slide Number Placeholder 4"/>
          <p:cNvSpPr>
            <a:spLocks noGrp="1"/>
          </p:cNvSpPr>
          <p:nvPr>
            <p:ph type="sldNum" sz="quarter" idx="5"/>
          </p:nvPr>
        </p:nvSpPr>
        <p:spPr>
          <a:xfrm>
            <a:off x="88055" y="9261159"/>
            <a:ext cx="425025" cy="198357"/>
          </a:xfrm>
          <a:prstGeom prst="rect">
            <a:avLst/>
          </a:prstGeom>
        </p:spPr>
        <p:txBody>
          <a:bodyPr vert="horz" lIns="96648" tIns="48324" rIns="96648" bIns="48324" rtlCol="0" anchor="ctr"/>
          <a:lstStyle>
            <a:lvl1pPr algn="r">
              <a:defRPr sz="900">
                <a:solidFill>
                  <a:schemeClr val="tx1"/>
                </a:solidFill>
              </a:defRPr>
            </a:lvl1pPr>
          </a:lstStyle>
          <a:p>
            <a:fld id="{23B2173B-F6DC-438E-A7FA-1D593E032054}" type="slidenum">
              <a:rPr lang="en-US" smtClean="0"/>
              <a:pPr/>
              <a:t>‹#›</a:t>
            </a:fld>
            <a:endParaRPr lang="en-US"/>
          </a:p>
        </p:txBody>
      </p:sp>
      <p:sp>
        <p:nvSpPr>
          <p:cNvPr id="10" name="Rectangle 9"/>
          <p:cNvSpPr/>
          <p:nvPr/>
        </p:nvSpPr>
        <p:spPr bwMode="auto">
          <a:xfrm rot="10800000">
            <a:off x="-1" y="3"/>
            <a:ext cx="7315202" cy="132300"/>
          </a:xfrm>
          <a:prstGeom prst="rect">
            <a:avLst/>
          </a:prstGeom>
          <a:solidFill>
            <a:schemeClr val="accent1"/>
          </a:solidFill>
          <a:ln>
            <a:noFill/>
          </a:ln>
        </p:spPr>
        <p:txBody>
          <a:bodyPr vert="horz" wrap="square" lIns="96648" tIns="48324" rIns="96648" bIns="48324" numCol="1" anchor="t" anchorCtr="0" compatLnSpc="1">
            <a:prstTxWarp prst="textNoShape">
              <a:avLst/>
            </a:prstTxWarp>
          </a:bodyPr>
          <a:lstStyle/>
          <a:p>
            <a:pPr>
              <a:defRPr/>
            </a:pPr>
            <a:endParaRPr lang="en-US" kern="0">
              <a:solidFill>
                <a:prstClr val="black"/>
              </a:solidFill>
            </a:endParaRPr>
          </a:p>
        </p:txBody>
      </p:sp>
      <p:pic>
        <p:nvPicPr>
          <p:cNvPr id="11" name="Picture 10"/>
          <p:cNvPicPr>
            <a:picLocks noChangeAspect="1"/>
          </p:cNvPicPr>
          <p:nvPr/>
        </p:nvPicPr>
        <p:blipFill>
          <a:blip r:embed="rId2"/>
          <a:stretch>
            <a:fillRect/>
          </a:stretch>
        </p:blipFill>
        <p:spPr bwMode="auto">
          <a:xfrm>
            <a:off x="6314441" y="9261161"/>
            <a:ext cx="735531" cy="179650"/>
          </a:xfrm>
          <a:prstGeom prst="rect">
            <a:avLst/>
          </a:prstGeom>
        </p:spPr>
      </p:pic>
      <p:sp>
        <p:nvSpPr>
          <p:cNvPr id="6" name="Slide Image Placeholder 5"/>
          <p:cNvSpPr>
            <a:spLocks noGrp="1" noRot="1" noChangeAspect="1"/>
          </p:cNvSpPr>
          <p:nvPr>
            <p:ph type="sldImg" idx="2"/>
          </p:nvPr>
        </p:nvSpPr>
        <p:spPr>
          <a:xfrm>
            <a:off x="779463" y="460375"/>
            <a:ext cx="5756275" cy="3238500"/>
          </a:xfrm>
          <a:prstGeom prst="rect">
            <a:avLst/>
          </a:prstGeom>
          <a:noFill/>
          <a:ln w="12700">
            <a:solidFill>
              <a:prstClr val="black"/>
            </a:solidFill>
          </a:ln>
        </p:spPr>
        <p:txBody>
          <a:bodyPr vert="horz" lIns="96648" tIns="48324" rIns="96648" bIns="48324" rtlCol="0" anchor="ctr"/>
          <a:lstStyle/>
          <a:p>
            <a:r>
              <a:rPr lang="en-US"/>
              <a:t>a</a:t>
            </a:r>
          </a:p>
        </p:txBody>
      </p:sp>
      <p:sp>
        <p:nvSpPr>
          <p:cNvPr id="7" name="Header Placeholder 6"/>
          <p:cNvSpPr>
            <a:spLocks noGrp="1"/>
          </p:cNvSpPr>
          <p:nvPr>
            <p:ph type="hdr" sz="quarter"/>
          </p:nvPr>
        </p:nvSpPr>
        <p:spPr>
          <a:xfrm>
            <a:off x="1" y="132305"/>
            <a:ext cx="3169920" cy="179650"/>
          </a:xfrm>
          <a:prstGeom prst="rect">
            <a:avLst/>
          </a:prstGeom>
        </p:spPr>
        <p:txBody>
          <a:bodyPr vert="horz" lIns="96648" tIns="48324" rIns="96648" bIns="48324" rtlCol="0"/>
          <a:lstStyle>
            <a:lvl1pPr algn="l">
              <a:defRPr sz="900">
                <a:solidFill>
                  <a:schemeClr val="tx1"/>
                </a:solidFill>
              </a:defRPr>
            </a:lvl1pPr>
          </a:lstStyle>
          <a:p>
            <a:endParaRPr lang="en-US"/>
          </a:p>
        </p:txBody>
      </p:sp>
      <p:sp>
        <p:nvSpPr>
          <p:cNvPr id="12" name="Notes Placeholder 11"/>
          <p:cNvSpPr>
            <a:spLocks noGrp="1"/>
          </p:cNvSpPr>
          <p:nvPr>
            <p:ph type="body" sz="quarter" idx="3"/>
          </p:nvPr>
        </p:nvSpPr>
        <p:spPr>
          <a:xfrm>
            <a:off x="731841" y="3893017"/>
            <a:ext cx="5840202" cy="5248481"/>
          </a:xfrm>
          <a:prstGeom prst="rect">
            <a:avLst/>
          </a:prstGeom>
        </p:spPr>
        <p:txBody>
          <a:bodyPr vert="horz" lIns="96648" tIns="48324" rIns="96648" bIns="4832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50581"/>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lnSpc>
        <a:spcPct val="90000"/>
      </a:lnSpc>
      <a:spcBef>
        <a:spcPts val="0"/>
      </a:spcBef>
      <a:spcAft>
        <a:spcPts val="0"/>
      </a:spcAft>
      <a:buClr>
        <a:schemeClr val="accent1"/>
      </a:buClr>
      <a:buFont typeface="Arial" panose="020B0604020202020204" pitchFamily="34" charset="0"/>
      <a:buChar char="•"/>
      <a:defRPr sz="1000" kern="1200">
        <a:solidFill>
          <a:schemeClr val="tx1"/>
        </a:solidFill>
        <a:latin typeface="+mn-lt"/>
        <a:ea typeface="+mn-ea"/>
        <a:cs typeface="+mn-cs"/>
      </a:defRPr>
    </a:lvl1pPr>
    <a:lvl2pPr marL="2286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2pPr>
    <a:lvl3pPr marL="3429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3pPr>
    <a:lvl4pPr marL="4572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4pPr>
    <a:lvl5pPr marL="571500" indent="-114300" algn="l" defTabSz="914400" rtl="0" eaLnBrk="1" latinLnBrk="0" hangingPunct="1">
      <a:lnSpc>
        <a:spcPct val="85000"/>
      </a:lnSpc>
      <a:spcBef>
        <a:spcPts val="0"/>
      </a:spcBef>
      <a:spcAft>
        <a:spcPts val="0"/>
      </a:spcAft>
      <a:buClr>
        <a:schemeClr val="bg2">
          <a:lumMod val="75000"/>
        </a:schemeClr>
      </a:buClr>
      <a:buFont typeface="Arial" panose="020B0604020202020204" pitchFamily="34" charset="0"/>
      <a:buChar char="•"/>
      <a:defRPr sz="1000" kern="1200">
        <a:solidFill>
          <a:schemeClr val="tx1"/>
        </a:solidFill>
        <a:latin typeface="+mn-lt"/>
        <a:ea typeface="+mn-ea"/>
        <a:cs typeface="+mn-cs"/>
      </a:defRPr>
    </a:lvl5pPr>
    <a:lvl6pPr marL="6858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6pPr>
    <a:lvl7pPr marL="8001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7pPr>
    <a:lvl8pPr marL="9144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8pPr>
    <a:lvl9pPr marL="1028700" indent="-114300" algn="l" defTabSz="914400" rtl="0" eaLnBrk="1" latinLnBrk="0" hangingPunct="1">
      <a:lnSpc>
        <a:spcPct val="85000"/>
      </a:lnSpc>
      <a:spcBef>
        <a:spcPts val="200"/>
      </a:spcBef>
      <a:buFont typeface="Arial" panose="020B0604020202020204" pitchFamily="34" charset="0"/>
      <a:buChar char="•"/>
      <a:defRPr sz="1050" kern="1200">
        <a:solidFill>
          <a:schemeClr val="tx1">
            <a:lumMod val="65000"/>
            <a:lumOff val="35000"/>
          </a:schemeClr>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1</a:t>
            </a:fld>
            <a:endParaRPr lang="en-US"/>
          </a:p>
        </p:txBody>
      </p:sp>
    </p:spTree>
    <p:extLst>
      <p:ext uri="{BB962C8B-B14F-4D97-AF65-F5344CB8AC3E}">
        <p14:creationId xmlns:p14="http://schemas.microsoft.com/office/powerpoint/2010/main" val="1422887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2</a:t>
            </a:fld>
            <a:endParaRPr lang="en-US"/>
          </a:p>
        </p:txBody>
      </p:sp>
    </p:spTree>
    <p:extLst>
      <p:ext uri="{BB962C8B-B14F-4D97-AF65-F5344CB8AC3E}">
        <p14:creationId xmlns:p14="http://schemas.microsoft.com/office/powerpoint/2010/main" val="545574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[Facilitator note: Log on a few minutes before the start of the module. As students are joining the Zoom, you’ll want to give them instructions of how to prepare. This moment of interaction will both save time later and create an engaging/inviting atmosphere]</a:t>
            </a:r>
          </a:p>
          <a:p>
            <a:pPr lvl="1"/>
            <a:endParaRPr lang="en-US">
              <a:solidFill>
                <a:schemeClr val="tx1"/>
              </a:solidFill>
              <a:latin typeface="+mn-lt"/>
            </a:endParaRPr>
          </a:p>
          <a:p>
            <a:pPr lvl="1"/>
            <a:r>
              <a:rPr lang="en-US">
                <a:solidFill>
                  <a:schemeClr val="tx1"/>
                </a:solidFill>
                <a:latin typeface="+mn-lt"/>
              </a:rPr>
              <a:t>Hello! If you can, we’d love to have you on camera for this workshop and your mic on mute until it’s time to share! [Facilitator note: It’s best to make “camera on” optional and not try to pressure students to come on camera]</a:t>
            </a:r>
          </a:p>
          <a:p>
            <a:pPr lvl="1"/>
            <a:endParaRPr lang="en-US">
              <a:solidFill>
                <a:schemeClr val="tx1"/>
              </a:solidFill>
              <a:latin typeface="+mn-lt"/>
            </a:endParaRPr>
          </a:p>
          <a:p>
            <a:pPr lvl="1"/>
            <a:r>
              <a:rPr lang="en-US">
                <a:solidFill>
                  <a:schemeClr val="tx1"/>
                </a:solidFill>
                <a:latin typeface="+mn-lt"/>
              </a:rPr>
              <a:t>While you’re getting settled in, make sure to have a pen and paper handy, or open a new document on your device. We’ll be doing a few exercises today where you’ll need to write out your answers. You will return to these answers throughout our workshop series, so make sure you keep track of where you put your notes or document! </a:t>
            </a:r>
          </a:p>
        </p:txBody>
      </p:sp>
      <p:sp>
        <p:nvSpPr>
          <p:cNvPr id="4" name="Slide Number Placeholder 3"/>
          <p:cNvSpPr>
            <a:spLocks noGrp="1"/>
          </p:cNvSpPr>
          <p:nvPr>
            <p:ph type="sldNum" sz="quarter" idx="5"/>
          </p:nvPr>
        </p:nvSpPr>
        <p:spPr/>
        <p:txBody>
          <a:bodyPr/>
          <a:lstStyle/>
          <a:p>
            <a:fld id="{23B2173B-F6DC-438E-A7FA-1D593E032054}" type="slidenum">
              <a:rPr lang="en-US" smtClean="0"/>
              <a:pPr/>
              <a:t>3</a:t>
            </a:fld>
            <a:endParaRPr lang="en-US"/>
          </a:p>
        </p:txBody>
      </p:sp>
    </p:spTree>
    <p:extLst>
      <p:ext uri="{BB962C8B-B14F-4D97-AF65-F5344CB8AC3E}">
        <p14:creationId xmlns:p14="http://schemas.microsoft.com/office/powerpoint/2010/main" val="3505282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[Facilitator note: Once all students have joined and turned on their cameras, you give a more formal introduction]</a:t>
            </a:r>
          </a:p>
          <a:p>
            <a:pPr lvl="1"/>
            <a:endParaRPr lang="en-US">
              <a:solidFill>
                <a:schemeClr val="tx1"/>
              </a:solidFill>
              <a:latin typeface="+mn-lt"/>
            </a:endParaRPr>
          </a:p>
          <a:p>
            <a:pPr lvl="1"/>
            <a:r>
              <a:rPr lang="en-US">
                <a:solidFill>
                  <a:schemeClr val="tx1"/>
                </a:solidFill>
                <a:latin typeface="+mn-lt"/>
              </a:rPr>
              <a:t>And now that it looks like we have everyone, let me welcome you to “Your Money Adventure”. </a:t>
            </a:r>
          </a:p>
          <a:p>
            <a:pPr lvl="1"/>
            <a:endParaRPr lang="en-US">
              <a:solidFill>
                <a:schemeClr val="tx1"/>
              </a:solidFill>
              <a:latin typeface="+mn-lt"/>
            </a:endParaRPr>
          </a:p>
          <a:p>
            <a:pPr lvl="1"/>
            <a:r>
              <a:rPr lang="en-US">
                <a:solidFill>
                  <a:schemeClr val="tx1"/>
                </a:solidFill>
                <a:latin typeface="+mn-lt"/>
              </a:rPr>
              <a:t>I’m so excited to have you all here today!</a:t>
            </a:r>
          </a:p>
          <a:p>
            <a:pPr lvl="1"/>
            <a:endParaRPr lang="en-US">
              <a:solidFill>
                <a:schemeClr val="tx1"/>
              </a:solidFill>
              <a:latin typeface="+mn-lt"/>
            </a:endParaRPr>
          </a:p>
          <a:p>
            <a:pPr lvl="1"/>
            <a:r>
              <a:rPr lang="en-US">
                <a:solidFill>
                  <a:schemeClr val="tx1"/>
                </a:solidFill>
                <a:latin typeface="+mn-lt"/>
              </a:rPr>
              <a:t>Learning more about personal finance is a lot like starting a great adventure! I hope you’re feeling eager to learn more and get started, but I know you might also be feeling like we’re about to cover a topic that is </a:t>
            </a:r>
            <a:r>
              <a:rPr lang="en-US" i="1">
                <a:solidFill>
                  <a:schemeClr val="tx1"/>
                </a:solidFill>
                <a:latin typeface="+mn-lt"/>
              </a:rPr>
              <a:t>totally </a:t>
            </a:r>
            <a:r>
              <a:rPr lang="en-US">
                <a:solidFill>
                  <a:schemeClr val="tx1"/>
                </a:solidFill>
                <a:latin typeface="+mn-lt"/>
              </a:rPr>
              <a:t>unfamiliar to you. </a:t>
            </a:r>
          </a:p>
          <a:p>
            <a:pPr lvl="1"/>
            <a:endParaRPr lang="en-US">
              <a:solidFill>
                <a:schemeClr val="tx1"/>
              </a:solidFill>
              <a:latin typeface="+mn-lt"/>
            </a:endParaRPr>
          </a:p>
          <a:p>
            <a:pPr lvl="1"/>
            <a:r>
              <a:rPr lang="en-US">
                <a:solidFill>
                  <a:schemeClr val="tx1"/>
                </a:solidFill>
                <a:latin typeface="+mn-lt"/>
              </a:rPr>
              <a:t>While money talk can </a:t>
            </a:r>
            <a:r>
              <a:rPr lang="en-US" i="1">
                <a:solidFill>
                  <a:schemeClr val="tx1"/>
                </a:solidFill>
                <a:latin typeface="+mn-lt"/>
              </a:rPr>
              <a:t>feel</a:t>
            </a:r>
            <a:r>
              <a:rPr lang="en-US">
                <a:solidFill>
                  <a:schemeClr val="tx1"/>
                </a:solidFill>
                <a:latin typeface="+mn-lt"/>
              </a:rPr>
              <a:t> super intimidating, it really isn’t as complicated as it’s made out to be. This program is going to be easy, even fun! And the good news is, by the end of our time together, you’ll have new tools and skills to help you use your money for the adventures that matter most to you. </a:t>
            </a:r>
          </a:p>
        </p:txBody>
      </p:sp>
      <p:sp>
        <p:nvSpPr>
          <p:cNvPr id="4" name="Slide Number Placeholder 3"/>
          <p:cNvSpPr>
            <a:spLocks noGrp="1"/>
          </p:cNvSpPr>
          <p:nvPr>
            <p:ph type="sldNum" sz="quarter" idx="5"/>
          </p:nvPr>
        </p:nvSpPr>
        <p:spPr/>
        <p:txBody>
          <a:bodyPr/>
          <a:lstStyle/>
          <a:p>
            <a:fld id="{23B2173B-F6DC-438E-A7FA-1D593E032054}" type="slidenum">
              <a:rPr lang="en-US" smtClean="0"/>
              <a:pPr/>
              <a:t>4</a:t>
            </a:fld>
            <a:endParaRPr lang="en-US"/>
          </a:p>
        </p:txBody>
      </p:sp>
    </p:spTree>
    <p:extLst>
      <p:ext uri="{BB962C8B-B14F-4D97-AF65-F5344CB8AC3E}">
        <p14:creationId xmlns:p14="http://schemas.microsoft.com/office/powerpoint/2010/main" val="3197869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Since we’ll all be learning together, let’s take a moment to get to know each other.</a:t>
            </a:r>
          </a:p>
          <a:p>
            <a:pPr lvl="1"/>
            <a:endParaRPr lang="en-US">
              <a:solidFill>
                <a:schemeClr val="tx1"/>
              </a:solidFill>
              <a:latin typeface="+mn-lt"/>
            </a:endParaRPr>
          </a:p>
          <a:p>
            <a:pPr lvl="1"/>
            <a:r>
              <a:rPr lang="en-US">
                <a:solidFill>
                  <a:schemeClr val="tx1"/>
                </a:solidFill>
                <a:latin typeface="+mn-lt"/>
              </a:rPr>
              <a:t>[Facilitator note: Briefly share your name, role, and how you got interested in personal finance. Even better if your story starts when you were a teenager]</a:t>
            </a:r>
          </a:p>
          <a:p>
            <a:pPr lvl="1"/>
            <a:endParaRPr lang="en-US">
              <a:solidFill>
                <a:schemeClr val="tx1"/>
              </a:solidFill>
              <a:latin typeface="+mn-lt"/>
            </a:endParaRPr>
          </a:p>
          <a:p>
            <a:pPr lvl="1"/>
            <a:r>
              <a:rPr lang="en-US">
                <a:solidFill>
                  <a:schemeClr val="tx1"/>
                </a:solidFill>
                <a:latin typeface="+mn-lt"/>
              </a:rPr>
              <a:t>I can see all your names in the Zoom, but let’s take few minutes to get to know each other by typing into the chat your answer to this question</a:t>
            </a:r>
            <a:r>
              <a:rPr lang="en-US">
                <a:latin typeface="+mn-lt"/>
              </a:rPr>
              <a:t>: </a:t>
            </a:r>
          </a:p>
        </p:txBody>
      </p:sp>
      <p:sp>
        <p:nvSpPr>
          <p:cNvPr id="4" name="Slide Number Placeholder 3"/>
          <p:cNvSpPr>
            <a:spLocks noGrp="1"/>
          </p:cNvSpPr>
          <p:nvPr>
            <p:ph type="sldNum" sz="quarter" idx="5"/>
          </p:nvPr>
        </p:nvSpPr>
        <p:spPr/>
        <p:txBody>
          <a:bodyPr/>
          <a:lstStyle/>
          <a:p>
            <a:fld id="{23B2173B-F6DC-438E-A7FA-1D593E032054}" type="slidenum">
              <a:rPr lang="en-US" smtClean="0"/>
              <a:pPr/>
              <a:t>5</a:t>
            </a:fld>
            <a:endParaRPr lang="en-US"/>
          </a:p>
        </p:txBody>
      </p:sp>
    </p:spTree>
    <p:extLst>
      <p:ext uri="{BB962C8B-B14F-4D97-AF65-F5344CB8AC3E}">
        <p14:creationId xmlns:p14="http://schemas.microsoft.com/office/powerpoint/2010/main" val="312215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a:solidFill>
                  <a:schemeClr val="tx1"/>
                </a:solidFill>
                <a:latin typeface="+mj-lt"/>
              </a:rPr>
              <a:t>If money ACTUALLY grew on trees, what’s one thing you’d spend it on today?</a:t>
            </a:r>
          </a:p>
          <a:p>
            <a:pPr lvl="1">
              <a:buNone/>
            </a:pPr>
            <a:endParaRPr lang="en-US">
              <a:solidFill>
                <a:schemeClr val="tx1"/>
              </a:solidFill>
              <a:latin typeface="+mj-lt"/>
            </a:endParaRPr>
          </a:p>
          <a:p>
            <a:pPr lvl="1"/>
            <a:r>
              <a:rPr lang="en-US">
                <a:solidFill>
                  <a:schemeClr val="tx1"/>
                </a:solidFill>
                <a:latin typeface="+mj-lt"/>
              </a:rPr>
              <a:t>[Facilitator note: Make sure to add your response to the chat too. There’s going to be a few seconds of lag between you asking the question and when responses to start to appear in the chat. Once responses do appear, read out loud what you’re seeing. Feel free to add your own color here such as “ooh, I’d like that too!” or “I’ve never even heard of that!”]</a:t>
            </a:r>
          </a:p>
          <a:p>
            <a:pPr lvl="1"/>
            <a:endParaRPr lang="en-US">
              <a:solidFill>
                <a:schemeClr val="tx1"/>
              </a:solidFill>
              <a:latin typeface="+mj-lt"/>
            </a:endParaRPr>
          </a:p>
          <a:p>
            <a:pPr lvl="1"/>
            <a:r>
              <a:rPr lang="en-US">
                <a:solidFill>
                  <a:schemeClr val="tx1"/>
                </a:solidFill>
                <a:latin typeface="+mj-lt"/>
              </a:rPr>
              <a:t>A money tree </a:t>
            </a:r>
            <a:r>
              <a:rPr lang="en-US" i="1">
                <a:solidFill>
                  <a:schemeClr val="tx1"/>
                </a:solidFill>
                <a:latin typeface="+mj-lt"/>
              </a:rPr>
              <a:t>could</a:t>
            </a:r>
            <a:r>
              <a:rPr lang="en-US">
                <a:solidFill>
                  <a:schemeClr val="tx1"/>
                </a:solidFill>
                <a:latin typeface="+mj-lt"/>
              </a:rPr>
              <a:t> help us get everything in the chat. But…</a:t>
            </a:r>
          </a:p>
        </p:txBody>
      </p:sp>
      <p:sp>
        <p:nvSpPr>
          <p:cNvPr id="4" name="Slide Number Placeholder 3"/>
          <p:cNvSpPr>
            <a:spLocks noGrp="1"/>
          </p:cNvSpPr>
          <p:nvPr>
            <p:ph type="sldNum" sz="quarter" idx="5"/>
          </p:nvPr>
        </p:nvSpPr>
        <p:spPr/>
        <p:txBody>
          <a:bodyPr/>
          <a:lstStyle/>
          <a:p>
            <a:fld id="{23B2173B-F6DC-438E-A7FA-1D593E032054}" type="slidenum">
              <a:rPr lang="en-US" smtClean="0"/>
              <a:pPr/>
              <a:t>6</a:t>
            </a:fld>
            <a:endParaRPr lang="en-US"/>
          </a:p>
        </p:txBody>
      </p:sp>
    </p:spTree>
    <p:extLst>
      <p:ext uri="{BB962C8B-B14F-4D97-AF65-F5344CB8AC3E}">
        <p14:creationId xmlns:p14="http://schemas.microsoft.com/office/powerpoint/2010/main" val="70777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...and you’ve probably heard this one before... “money can’t buy you happiness.”</a:t>
            </a:r>
          </a:p>
          <a:p>
            <a:pPr lvl="1"/>
            <a:endParaRPr lang="en-US">
              <a:solidFill>
                <a:schemeClr val="tx1"/>
              </a:solidFill>
              <a:latin typeface="+mn-lt"/>
            </a:endParaRPr>
          </a:p>
          <a:p>
            <a:pPr lvl="1"/>
            <a:r>
              <a:rPr lang="en-US">
                <a:solidFill>
                  <a:schemeClr val="tx1"/>
                </a:solidFill>
                <a:latin typeface="+mn-lt"/>
              </a:rPr>
              <a:t>And for the most part that’s true. Having all the money in the world won’t </a:t>
            </a:r>
            <a:r>
              <a:rPr lang="en-US">
                <a:latin typeface="+mn-lt"/>
              </a:rPr>
              <a:t>get you love, or true friends, or the perfect family. No, money can’t buy you those things.</a:t>
            </a:r>
          </a:p>
        </p:txBody>
      </p:sp>
      <p:sp>
        <p:nvSpPr>
          <p:cNvPr id="4" name="Slide Number Placeholder 3"/>
          <p:cNvSpPr>
            <a:spLocks noGrp="1"/>
          </p:cNvSpPr>
          <p:nvPr>
            <p:ph type="sldNum" sz="quarter" idx="5"/>
          </p:nvPr>
        </p:nvSpPr>
        <p:spPr/>
        <p:txBody>
          <a:bodyPr/>
          <a:lstStyle/>
          <a:p>
            <a:fld id="{23B2173B-F6DC-438E-A7FA-1D593E032054}" type="slidenum">
              <a:rPr lang="en-US" smtClean="0"/>
              <a:pPr/>
              <a:t>7</a:t>
            </a:fld>
            <a:endParaRPr lang="en-US"/>
          </a:p>
        </p:txBody>
      </p:sp>
    </p:spTree>
    <p:extLst>
      <p:ext uri="{BB962C8B-B14F-4D97-AF65-F5344CB8AC3E}">
        <p14:creationId xmlns:p14="http://schemas.microsoft.com/office/powerpoint/2010/main" val="3663687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8849" lvl="1" indent="0" defTabSz="950793">
              <a:buNone/>
              <a:defRPr/>
            </a:pPr>
            <a:r>
              <a:rPr lang="en-US">
                <a:solidFill>
                  <a:schemeClr val="tx1"/>
                </a:solidFill>
                <a:latin typeface="+mj-lt"/>
              </a:rPr>
              <a:t>...what money CAN do for you is open up a world of possibilities, of choice, of adventure.</a:t>
            </a:r>
          </a:p>
          <a:p>
            <a:pPr marL="118849" lvl="1" indent="0">
              <a:buNone/>
            </a:pPr>
            <a:endParaRPr lang="en-US">
              <a:solidFill>
                <a:schemeClr val="tx1"/>
              </a:solidFill>
              <a:latin typeface="+mj-lt"/>
            </a:endParaRPr>
          </a:p>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8</a:t>
            </a:fld>
            <a:endParaRPr lang="en-US"/>
          </a:p>
        </p:txBody>
      </p:sp>
    </p:spTree>
    <p:extLst>
      <p:ext uri="{BB962C8B-B14F-4D97-AF65-F5344CB8AC3E}">
        <p14:creationId xmlns:p14="http://schemas.microsoft.com/office/powerpoint/2010/main" val="726388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j-lt"/>
              </a:rPr>
              <a:t>When I was 15, my idea of adventure was…</a:t>
            </a:r>
          </a:p>
          <a:p>
            <a:pPr lvl="1"/>
            <a:endParaRPr lang="en-US">
              <a:solidFill>
                <a:schemeClr val="tx1"/>
              </a:solidFill>
              <a:latin typeface="+mj-lt"/>
            </a:endParaRPr>
          </a:p>
          <a:p>
            <a:pPr lvl="1"/>
            <a:r>
              <a:rPr lang="en-US">
                <a:solidFill>
                  <a:schemeClr val="tx1"/>
                </a:solidFill>
                <a:latin typeface="+mj-lt"/>
              </a:rPr>
              <a:t>[Facilitator note: insert something you wanted at 15 and explain why you wanted it. For example, “When I was 15, I really wanted a car because I worked at a local fast-food restaurant after school and on the weekends when my parents couldn’t drive me, and I had to walk to get to work.”]</a:t>
            </a:r>
          </a:p>
          <a:p>
            <a:pPr lvl="1"/>
            <a:endParaRPr lang="en-US">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9</a:t>
            </a:fld>
            <a:endParaRPr lang="en-US"/>
          </a:p>
        </p:txBody>
      </p:sp>
    </p:spTree>
    <p:extLst>
      <p:ext uri="{BB962C8B-B14F-4D97-AF65-F5344CB8AC3E}">
        <p14:creationId xmlns:p14="http://schemas.microsoft.com/office/powerpoint/2010/main" val="1049511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Today, my idea of adventure looks like…</a:t>
            </a:r>
          </a:p>
          <a:p>
            <a:pPr lvl="1"/>
            <a:endParaRPr lang="en-US">
              <a:solidFill>
                <a:schemeClr val="tx1"/>
              </a:solidFill>
              <a:latin typeface="+mn-lt"/>
            </a:endParaRPr>
          </a:p>
          <a:p>
            <a:pPr lvl="1"/>
            <a:r>
              <a:rPr lang="en-US">
                <a:solidFill>
                  <a:schemeClr val="tx1"/>
                </a:solidFill>
                <a:latin typeface="+mn-lt"/>
              </a:rPr>
              <a:t>[Facilitator note: Finish the sentence about what “adventure” looks like to you today, such as “paying off my student loans” or “saving for my own kid’s college.”] </a:t>
            </a:r>
          </a:p>
          <a:p>
            <a:pPr lvl="1"/>
            <a:endParaRPr lang="en-US">
              <a:solidFill>
                <a:schemeClr val="tx1"/>
              </a:solidFill>
              <a:latin typeface="+mn-lt"/>
            </a:endParaRPr>
          </a:p>
          <a:p>
            <a:pPr lvl="1"/>
            <a:r>
              <a:rPr lang="en-US">
                <a:solidFill>
                  <a:schemeClr val="tx1"/>
                </a:solidFill>
                <a:latin typeface="+mn-lt"/>
                <a:ea typeface="Source Sans Pro SemiBold"/>
              </a:rPr>
              <a:t>I’m not a betting person but can say with confidence that the adventures you want to take are  probably different from mine. And they’re likely different from each other’s, too! </a:t>
            </a:r>
            <a:endParaRPr lang="en-US">
              <a:solidFill>
                <a:schemeClr val="tx1"/>
              </a:solidFill>
              <a:latin typeface="+mn-lt"/>
            </a:endParaRPr>
          </a:p>
          <a:p>
            <a:pPr lvl="1"/>
            <a:endParaRPr lang="en-US">
              <a:solidFill>
                <a:schemeClr val="tx1"/>
              </a:solidFill>
              <a:latin typeface="+mn-lt"/>
            </a:endParaRPr>
          </a:p>
          <a:p>
            <a:pPr lvl="1"/>
            <a:r>
              <a:rPr lang="en-US">
                <a:solidFill>
                  <a:schemeClr val="tx1"/>
                </a:solidFill>
                <a:latin typeface="+mn-lt"/>
              </a:rPr>
              <a:t>Maybe you dream of studying abroad one day, you’ve got your heart set on going to that concert, or adventure awaits in that video game you want to buy.</a:t>
            </a:r>
          </a:p>
        </p:txBody>
      </p:sp>
      <p:sp>
        <p:nvSpPr>
          <p:cNvPr id="4" name="Slide Number Placeholder 3"/>
          <p:cNvSpPr>
            <a:spLocks noGrp="1"/>
          </p:cNvSpPr>
          <p:nvPr>
            <p:ph type="sldNum" sz="quarter" idx="5"/>
          </p:nvPr>
        </p:nvSpPr>
        <p:spPr/>
        <p:txBody>
          <a:bodyPr/>
          <a:lstStyle/>
          <a:p>
            <a:fld id="{23B2173B-F6DC-438E-A7FA-1D593E032054}" type="slidenum">
              <a:rPr lang="en-US" smtClean="0"/>
              <a:pPr/>
              <a:t>10</a:t>
            </a:fld>
            <a:endParaRPr lang="en-US"/>
          </a:p>
        </p:txBody>
      </p:sp>
    </p:spTree>
    <p:extLst>
      <p:ext uri="{BB962C8B-B14F-4D97-AF65-F5344CB8AC3E}">
        <p14:creationId xmlns:p14="http://schemas.microsoft.com/office/powerpoint/2010/main" val="62051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Let’s spend some time dreaming up YOUR next adventure. </a:t>
            </a:r>
          </a:p>
          <a:p>
            <a:pPr lvl="1"/>
            <a:endParaRPr lang="en-US">
              <a:solidFill>
                <a:schemeClr val="tx1"/>
              </a:solidFill>
              <a:latin typeface="+mn-lt"/>
            </a:endParaRPr>
          </a:p>
          <a:p>
            <a:pPr lvl="1"/>
            <a:r>
              <a:rPr lang="en-US">
                <a:solidFill>
                  <a:schemeClr val="tx1"/>
                </a:solidFill>
                <a:latin typeface="+mn-lt"/>
              </a:rPr>
              <a:t>Now some of you may say – Oh I KNOW what mine is! Others of you may be thinking – yeah, I’ve got about 50 in mind. And some of you may need some time to figure out what adventure looks like for you. </a:t>
            </a:r>
          </a:p>
          <a:p>
            <a:pPr lvl="1"/>
            <a:endParaRPr lang="en-US">
              <a:solidFill>
                <a:schemeClr val="tx1"/>
              </a:solidFill>
              <a:latin typeface="+mn-lt"/>
            </a:endParaRPr>
          </a:p>
          <a:p>
            <a:pPr lvl="1"/>
            <a:r>
              <a:rPr lang="en-US">
                <a:solidFill>
                  <a:schemeClr val="tx1"/>
                </a:solidFill>
                <a:latin typeface="+mn-lt"/>
              </a:rPr>
              <a:t>Let’s take the next three minutes to ourselves to brainstorm and dream up what your next adventures might be. Think of these adventures as a goal - something you’re aiming for or hope to accomplish, but you know costs money. It’s one thing to think about our goals, but researchers have found that actually writing your goals down can increase your chances of achieving them! Can’t hurt to try, right?</a:t>
            </a:r>
          </a:p>
          <a:p>
            <a:pPr lvl="1"/>
            <a:endParaRPr lang="en-US">
              <a:solidFill>
                <a:schemeClr val="tx1"/>
              </a:solidFill>
              <a:latin typeface="+mn-lt"/>
            </a:endParaRPr>
          </a:p>
          <a:p>
            <a:pPr lvl="1"/>
            <a:r>
              <a:rPr lang="en-US">
                <a:solidFill>
                  <a:schemeClr val="tx1"/>
                </a:solidFill>
                <a:latin typeface="+mn-lt"/>
              </a:rPr>
              <a:t>So go ahead, come up with a couple of ideas. Think big and small about things you’d love to spend money on. Think about things you want now, in a few years, or even way down the road when you’re old like me. Go ahead and write ‘</a:t>
            </a:r>
            <a:r>
              <a:rPr lang="en-US" err="1">
                <a:solidFill>
                  <a:schemeClr val="tx1"/>
                </a:solidFill>
                <a:latin typeface="+mn-lt"/>
              </a:rPr>
              <a:t>em</a:t>
            </a:r>
            <a:r>
              <a:rPr lang="en-US">
                <a:solidFill>
                  <a:schemeClr val="tx1"/>
                </a:solidFill>
                <a:latin typeface="+mn-lt"/>
              </a:rPr>
              <a:t> down, and be ready to share at the end of those 3 minutes.</a:t>
            </a:r>
          </a:p>
          <a:p>
            <a:pPr lvl="1"/>
            <a:endParaRPr lang="en-US">
              <a:solidFill>
                <a:schemeClr val="tx1"/>
              </a:solidFill>
              <a:latin typeface="+mn-lt"/>
            </a:endParaRPr>
          </a:p>
          <a:p>
            <a:pPr lvl="1"/>
            <a:r>
              <a:rPr lang="en-US">
                <a:solidFill>
                  <a:schemeClr val="tx1"/>
                </a:solidFill>
                <a:latin typeface="+mn-lt"/>
              </a:rPr>
              <a:t>[individual work – 3 mins]</a:t>
            </a:r>
          </a:p>
        </p:txBody>
      </p:sp>
      <p:sp>
        <p:nvSpPr>
          <p:cNvPr id="4" name="Slide Number Placeholder 3"/>
          <p:cNvSpPr>
            <a:spLocks noGrp="1"/>
          </p:cNvSpPr>
          <p:nvPr>
            <p:ph type="sldNum" sz="quarter" idx="5"/>
          </p:nvPr>
        </p:nvSpPr>
        <p:spPr/>
        <p:txBody>
          <a:bodyPr/>
          <a:lstStyle/>
          <a:p>
            <a:fld id="{23B2173B-F6DC-438E-A7FA-1D593E032054}" type="slidenum">
              <a:rPr lang="en-US" smtClean="0"/>
              <a:pPr/>
              <a:t>11</a:t>
            </a:fld>
            <a:endParaRPr lang="en-US"/>
          </a:p>
        </p:txBody>
      </p:sp>
    </p:spTree>
    <p:extLst>
      <p:ext uri="{BB962C8B-B14F-4D97-AF65-F5344CB8AC3E}">
        <p14:creationId xmlns:p14="http://schemas.microsoft.com/office/powerpoint/2010/main" val="3675208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Ok, let’s come back together as a group. Sometimes hearing other people’s ideas help spark new ideas for ourselves. So, who wants to kick us off?</a:t>
            </a:r>
          </a:p>
          <a:p>
            <a:pPr lvl="1"/>
            <a:endParaRPr lang="en-US">
              <a:solidFill>
                <a:schemeClr val="tx1"/>
              </a:solidFill>
              <a:latin typeface="+mn-lt"/>
            </a:endParaRPr>
          </a:p>
          <a:p>
            <a:pPr lvl="1"/>
            <a:r>
              <a:rPr lang="en-US">
                <a:solidFill>
                  <a:schemeClr val="tx1"/>
                </a:solidFill>
                <a:latin typeface="+mn-lt"/>
              </a:rPr>
              <a:t>[Facilitator note: It can sometimes be hard to get teenagers to share, but the reason we gave them individual work first was so they felt less “put on the spot.” Be ready to sit in silence for up to 15 seconds before you jump in and ask someone to share. Hopefully, more people will join in after the first. If not, keep calling on people until you’ve spent about 3 minutes in this group discussion]</a:t>
            </a:r>
          </a:p>
          <a:p>
            <a:pPr lvl="1"/>
            <a:endParaRPr lang="en-US">
              <a:solidFill>
                <a:schemeClr val="tx1"/>
              </a:solidFill>
              <a:latin typeface="+mn-lt"/>
            </a:endParaRPr>
          </a:p>
          <a:p>
            <a:pPr lvl="1"/>
            <a:r>
              <a:rPr lang="en-US">
                <a:solidFill>
                  <a:schemeClr val="tx1"/>
                </a:solidFill>
                <a:latin typeface="+mn-lt"/>
              </a:rPr>
              <a:t>[Group Discussion: 3 mins]</a:t>
            </a:r>
          </a:p>
          <a:p>
            <a:pPr lvl="1"/>
            <a:endParaRPr lang="en-US">
              <a:solidFill>
                <a:schemeClr val="tx1"/>
              </a:solidFill>
              <a:latin typeface="+mn-lt"/>
            </a:endParaRPr>
          </a:p>
          <a:p>
            <a:pPr lvl="1"/>
            <a:r>
              <a:rPr lang="en-US">
                <a:solidFill>
                  <a:schemeClr val="tx1"/>
                </a:solidFill>
                <a:latin typeface="+mn-lt"/>
              </a:rPr>
              <a:t>This list is impressive and exciting! Whatever your next adventure might be, it sounds to me like money will probably play a role. I want to help you set off on that next adventure and give you the tools to start getting there. </a:t>
            </a:r>
          </a:p>
          <a:p>
            <a:pPr lvl="1"/>
            <a:endParaRPr lang="en-US">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12</a:t>
            </a:fld>
            <a:endParaRPr lang="en-US"/>
          </a:p>
        </p:txBody>
      </p:sp>
    </p:spTree>
    <p:extLst>
      <p:ext uri="{BB962C8B-B14F-4D97-AF65-F5344CB8AC3E}">
        <p14:creationId xmlns:p14="http://schemas.microsoft.com/office/powerpoint/2010/main" val="3830585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n-lt"/>
              </a:rPr>
              <a:t>Over the next 5 weeks, I’m going to teach you how to spend, </a:t>
            </a:r>
            <a:r>
              <a:rPr lang="en-US">
                <a:solidFill>
                  <a:schemeClr val="tx1"/>
                </a:solidFill>
              </a:rPr>
              <a:t>save, and</a:t>
            </a:r>
            <a:r>
              <a:rPr lang="en-US">
                <a:solidFill>
                  <a:schemeClr val="tx1"/>
                </a:solidFill>
                <a:latin typeface="+mn-lt"/>
              </a:rPr>
              <a:t> invest with your adventures in mind. There will be hands-on activities so you can make all this information connect to your own goals.</a:t>
            </a:r>
            <a:r>
              <a:rPr lang="en-US">
                <a:solidFill>
                  <a:schemeClr val="tx1"/>
                </a:solidFill>
              </a:rPr>
              <a:t> </a:t>
            </a:r>
            <a:endParaRPr lang="en-US">
              <a:solidFill>
                <a:schemeClr val="tx1"/>
              </a:solidFill>
              <a:latin typeface="+mn-lt"/>
            </a:endParaRPr>
          </a:p>
          <a:p>
            <a:pPr lvl="1"/>
            <a:endParaRPr lang="en-US">
              <a:solidFill>
                <a:schemeClr val="tx1"/>
              </a:solidFill>
              <a:latin typeface="+mn-lt"/>
            </a:endParaRPr>
          </a:p>
          <a:p>
            <a:pPr lvl="1"/>
            <a:r>
              <a:rPr lang="en-US">
                <a:solidFill>
                  <a:schemeClr val="tx1"/>
                </a:solidFill>
                <a:latin typeface="+mn-lt"/>
              </a:rPr>
              <a:t>You’ll have choices along the way. Like “Do I want to save all of my money toward my first goal, split it up between multiple goals, or spend it now?” Or “Am I ready to put my money towards long-term goals or do I want to focus on short-term wins?”</a:t>
            </a:r>
          </a:p>
          <a:p>
            <a:pPr lvl="1">
              <a:buNone/>
            </a:pPr>
            <a:endParaRPr lang="en-US">
              <a:solidFill>
                <a:schemeClr val="tx1"/>
              </a:solidFill>
              <a:latin typeface="+mn-lt"/>
            </a:endParaRPr>
          </a:p>
          <a:p>
            <a:pPr lvl="1"/>
            <a:r>
              <a:rPr lang="en-US">
                <a:solidFill>
                  <a:schemeClr val="tx1"/>
                </a:solidFill>
                <a:latin typeface="+mn-lt"/>
              </a:rPr>
              <a:t>By the end, you’ll have a great start that you can be confident about. </a:t>
            </a:r>
          </a:p>
          <a:p>
            <a:pPr lvl="1"/>
            <a:endParaRPr lang="en-US">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13</a:t>
            </a:fld>
            <a:endParaRPr lang="en-US"/>
          </a:p>
        </p:txBody>
      </p:sp>
    </p:spTree>
    <p:extLst>
      <p:ext uri="{BB962C8B-B14F-4D97-AF65-F5344CB8AC3E}">
        <p14:creationId xmlns:p14="http://schemas.microsoft.com/office/powerpoint/2010/main" val="187288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n-lt"/>
              </a:rPr>
              <a:t>But before we do that, let’s get an idea of where we’re starting from...</a:t>
            </a:r>
            <a:endParaRPr lang="en-US" dirty="0">
              <a:solidFill>
                <a:srgbClr val="C00000"/>
              </a:solidFill>
              <a:latin typeface="+mn-lt"/>
            </a:endParaRP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a:solidFill>
                  <a:prstClr val="black"/>
                </a:solidFill>
                <a:latin typeface="Fidelity Sans"/>
              </a:rPr>
              <a:pPr defTabSz="950793">
                <a:defRPr/>
              </a:pPr>
              <a:t>14</a:t>
            </a:fld>
            <a:endParaRPr lang="en-US">
              <a:solidFill>
                <a:prstClr val="black"/>
              </a:solidFill>
              <a:latin typeface="Fidelity Sans"/>
            </a:endParaRPr>
          </a:p>
        </p:txBody>
      </p:sp>
    </p:spTree>
    <p:extLst>
      <p:ext uri="{BB962C8B-B14F-4D97-AF65-F5344CB8AC3E}">
        <p14:creationId xmlns:p14="http://schemas.microsoft.com/office/powerpoint/2010/main" val="514775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endParaRPr lang="en-US">
              <a:solidFill>
                <a:srgbClr val="1F2120"/>
              </a:solidFill>
              <a:latin typeface="+mj-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15</a:t>
            </a:fld>
            <a:endParaRPr lang="en-US"/>
          </a:p>
        </p:txBody>
      </p:sp>
    </p:spTree>
    <p:extLst>
      <p:ext uri="{BB962C8B-B14F-4D97-AF65-F5344CB8AC3E}">
        <p14:creationId xmlns:p14="http://schemas.microsoft.com/office/powerpoint/2010/main" val="1485911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n-lt"/>
              </a:rPr>
              <a:t>Just as with any adventure, there can be detours and setbacks along the way. There isn’t always a simple path from point A to point B, even when you DO have the money. </a:t>
            </a:r>
          </a:p>
          <a:p>
            <a:pPr marL="118849" lvl="1" indent="0">
              <a:buNone/>
            </a:pPr>
            <a:endParaRPr lang="en-US" dirty="0">
              <a:solidFill>
                <a:schemeClr val="tx1"/>
              </a:solidFill>
              <a:latin typeface="+mn-lt"/>
            </a:endParaRPr>
          </a:p>
          <a:p>
            <a:pPr lvl="1"/>
            <a:r>
              <a:rPr lang="en-US" dirty="0">
                <a:solidFill>
                  <a:schemeClr val="tx1"/>
                </a:solidFill>
                <a:latin typeface="+mn-lt"/>
              </a:rPr>
              <a:t>Take some of these celebrities as an example. We may look at them now as the pinnacle of financial success, but they learned some hard lessons along the way. </a:t>
            </a:r>
          </a:p>
          <a:p>
            <a:pPr lvl="1"/>
            <a:endParaRPr lang="en-US" dirty="0">
              <a:solidFill>
                <a:schemeClr val="tx1"/>
              </a:solidFill>
              <a:latin typeface="+mn-lt"/>
            </a:endParaRPr>
          </a:p>
          <a:p>
            <a:pPr marL="237698" lvl="1" indent="-118849" defTabSz="950793">
              <a:defRPr/>
            </a:pPr>
            <a:r>
              <a:rPr lang="en-US" dirty="0">
                <a:solidFill>
                  <a:schemeClr val="tx1"/>
                </a:solidFill>
                <a:latin typeface="+mn-lt"/>
              </a:rPr>
              <a:t>[CLICK]</a:t>
            </a:r>
          </a:p>
          <a:p>
            <a:pPr marL="118849" lvl="1" indent="0">
              <a:buNone/>
            </a:pPr>
            <a:endParaRPr lang="en-US" dirty="0">
              <a:solidFill>
                <a:schemeClr val="tx1"/>
              </a:solidFill>
              <a:latin typeface="+mn-lt"/>
            </a:endParaRPr>
          </a:p>
          <a:p>
            <a:pPr lvl="1"/>
            <a:r>
              <a:rPr lang="en-US" dirty="0">
                <a:solidFill>
                  <a:schemeClr val="tx1"/>
                </a:solidFill>
                <a:latin typeface="+mn-lt"/>
              </a:rPr>
              <a:t>Early on, a popular female singer spent her money like it wouldn’t run out. Unfortunately, she had a shady accountant managing her money and she basically ended up bankrupt for a time. She never said it, but it’s widely assumed that the music video for “B---- Better Have My Money” is about this detour. </a:t>
            </a: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16</a:t>
            </a:fld>
            <a:endParaRPr lang="en-US"/>
          </a:p>
        </p:txBody>
      </p:sp>
    </p:spTree>
    <p:extLst>
      <p:ext uri="{BB962C8B-B14F-4D97-AF65-F5344CB8AC3E}">
        <p14:creationId xmlns:p14="http://schemas.microsoft.com/office/powerpoint/2010/main" val="196737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n-lt"/>
              </a:rPr>
              <a:t>Another example. Way back before there was Instagram or TikTok, there was another </a:t>
            </a:r>
            <a:r>
              <a:rPr lang="en-US">
                <a:solidFill>
                  <a:schemeClr val="tx1"/>
                </a:solidFill>
                <a:latin typeface="+mn-lt"/>
              </a:rPr>
              <a:t>social media platform </a:t>
            </a:r>
            <a:r>
              <a:rPr lang="en-US" dirty="0">
                <a:solidFill>
                  <a:schemeClr val="tx1"/>
                </a:solidFill>
                <a:latin typeface="+mn-lt"/>
              </a:rPr>
              <a:t>that no longer exists. A popular male recording artist and actor invested $35M in the company in 2011. As with every investment, he took a big risk ... but didn’t come out on top with this one. Yikes.</a:t>
            </a:r>
          </a:p>
          <a:p>
            <a:pPr lvl="1">
              <a:buNone/>
            </a:pPr>
            <a:endParaRPr lang="en-US" dirty="0">
              <a:solidFill>
                <a:schemeClr val="tx1"/>
              </a:solidFill>
              <a:latin typeface="+mn-lt"/>
              <a:ea typeface="Source Sans Pro SemiBold"/>
            </a:endParaRPr>
          </a:p>
          <a:p>
            <a:pPr lvl="1"/>
            <a:endParaRPr lang="en-US" dirty="0">
              <a:latin typeface="+mn-l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17</a:t>
            </a:fld>
            <a:endParaRPr lang="en-US"/>
          </a:p>
        </p:txBody>
      </p:sp>
    </p:spTree>
    <p:extLst>
      <p:ext uri="{BB962C8B-B14F-4D97-AF65-F5344CB8AC3E}">
        <p14:creationId xmlns:p14="http://schemas.microsoft.com/office/powerpoint/2010/main" val="1045895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n-lt"/>
                <a:ea typeface="Source Sans Pro SemiBold"/>
              </a:rPr>
              <a:t>Or take former basketball star who went from making $200 in college to becoming a millionaire over night. He’s said he wanted to save a million that first year in the league, but he didn’t know a lot about money or have anyone he trusted. In the end, he saved </a:t>
            </a:r>
            <a:r>
              <a:rPr lang="en-US" i="1" dirty="0">
                <a:solidFill>
                  <a:schemeClr val="tx1"/>
                </a:solidFill>
                <a:latin typeface="+mn-lt"/>
                <a:ea typeface="Source Sans Pro SemiBold"/>
              </a:rPr>
              <a:t>nothing</a:t>
            </a:r>
            <a:r>
              <a:rPr lang="en-US" dirty="0">
                <a:solidFill>
                  <a:schemeClr val="tx1"/>
                </a:solidFill>
                <a:latin typeface="+mn-lt"/>
                <a:ea typeface="Source Sans Pro SemiBold"/>
              </a:rPr>
              <a:t> that first year and says it’s one of his biggest money regrets. He wishes he had learned how to spend his money early on </a:t>
            </a:r>
            <a:r>
              <a:rPr lang="en-US" dirty="0" err="1">
                <a:solidFill>
                  <a:schemeClr val="tx1"/>
                </a:solidFill>
                <a:latin typeface="+mn-lt"/>
                <a:ea typeface="Source Sans Pro SemiBold"/>
              </a:rPr>
              <a:t>‘cause</a:t>
            </a:r>
            <a:r>
              <a:rPr lang="en-US" dirty="0">
                <a:solidFill>
                  <a:schemeClr val="tx1"/>
                </a:solidFill>
                <a:latin typeface="+mn-lt"/>
                <a:ea typeface="Source Sans Pro SemiBold"/>
              </a:rPr>
              <a:t> he’d be a lot richer today.</a:t>
            </a:r>
          </a:p>
        </p:txBody>
      </p:sp>
      <p:sp>
        <p:nvSpPr>
          <p:cNvPr id="4" name="Slide Number Placeholder 3"/>
          <p:cNvSpPr>
            <a:spLocks noGrp="1"/>
          </p:cNvSpPr>
          <p:nvPr>
            <p:ph type="sldNum" sz="quarter" idx="5"/>
          </p:nvPr>
        </p:nvSpPr>
        <p:spPr/>
        <p:txBody>
          <a:bodyPr/>
          <a:lstStyle/>
          <a:p>
            <a:fld id="{23B2173B-F6DC-438E-A7FA-1D593E032054}" type="slidenum">
              <a:rPr lang="en-US" smtClean="0"/>
              <a:pPr/>
              <a:t>18</a:t>
            </a:fld>
            <a:endParaRPr lang="en-US"/>
          </a:p>
        </p:txBody>
      </p:sp>
    </p:spTree>
    <p:extLst>
      <p:ext uri="{BB962C8B-B14F-4D97-AF65-F5344CB8AC3E}">
        <p14:creationId xmlns:p14="http://schemas.microsoft.com/office/powerpoint/2010/main" val="2393691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chemeClr val="tx1"/>
                </a:solidFill>
                <a:latin typeface="+mn-lt"/>
              </a:rPr>
              <a:t>And it isn’t just celebrities who can experience financial setbacks. There’s so much pressure to be a certain person on social media that ”</a:t>
            </a:r>
            <a:r>
              <a:rPr lang="en-US" dirty="0" err="1">
                <a:solidFill>
                  <a:schemeClr val="tx1"/>
                </a:solidFill>
                <a:latin typeface="+mn-lt"/>
              </a:rPr>
              <a:t>doin</a:t>
            </a:r>
            <a:r>
              <a:rPr lang="en-US" dirty="0">
                <a:solidFill>
                  <a:schemeClr val="tx1"/>
                </a:solidFill>
                <a:latin typeface="+mn-lt"/>
              </a:rPr>
              <a:t>’ it for the ’gram” can sometimes come at a high cost if you aren’t thoughtful about how you spend your money. Even influencers who project a perfect life on Instagram may have found themselves in financial trouble.</a:t>
            </a:r>
          </a:p>
          <a:p>
            <a:pPr lvl="1"/>
            <a:endParaRPr lang="en-US" dirty="0">
              <a:solidFill>
                <a:schemeClr val="tx1"/>
              </a:solidFill>
              <a:latin typeface="+mn-lt"/>
            </a:endParaRPr>
          </a:p>
          <a:p>
            <a:pPr marL="118849" lvl="1" indent="0">
              <a:buNone/>
            </a:pPr>
            <a:r>
              <a:rPr lang="en-US" dirty="0">
                <a:solidFill>
                  <a:schemeClr val="tx1"/>
                </a:solidFill>
                <a:latin typeface="+mn-lt"/>
              </a:rPr>
              <a:t>[CLICK]</a:t>
            </a:r>
          </a:p>
          <a:p>
            <a:pPr lvl="1"/>
            <a:endParaRPr lang="en-US" dirty="0">
              <a:solidFill>
                <a:schemeClr val="tx1"/>
              </a:solidFill>
              <a:latin typeface="+mn-lt"/>
            </a:endParaRPr>
          </a:p>
          <a:p>
            <a:pPr lvl="1"/>
            <a:r>
              <a:rPr lang="en-US" dirty="0">
                <a:solidFill>
                  <a:schemeClr val="tx1"/>
                </a:solidFill>
                <a:latin typeface="+mn-lt"/>
              </a:rPr>
              <a:t>One Miami influencer with a large following found herself $10,000 in debt. Even with brand partnerships, she didn’t have the right saving, spending, and investing tools in place to get those perfect </a:t>
            </a:r>
            <a:r>
              <a:rPr lang="en-US" dirty="0" err="1">
                <a:solidFill>
                  <a:schemeClr val="tx1"/>
                </a:solidFill>
                <a:latin typeface="+mn-lt"/>
              </a:rPr>
              <a:t>insta</a:t>
            </a:r>
            <a:r>
              <a:rPr lang="en-US" dirty="0">
                <a:solidFill>
                  <a:schemeClr val="tx1"/>
                </a:solidFill>
                <a:latin typeface="+mn-lt"/>
              </a:rPr>
              <a:t>-worthy images. </a:t>
            </a:r>
          </a:p>
          <a:p>
            <a:pPr lvl="1"/>
            <a:endParaRPr lang="en-US" dirty="0">
              <a:solidFill>
                <a:schemeClr val="tx1"/>
              </a:solidFill>
              <a:latin typeface="+mn-lt"/>
            </a:endParaRPr>
          </a:p>
          <a:p>
            <a:pPr lvl="1"/>
            <a:r>
              <a:rPr lang="en-US" dirty="0">
                <a:solidFill>
                  <a:schemeClr val="tx1"/>
                </a:solidFill>
                <a:latin typeface="+mn-lt"/>
              </a:rPr>
              <a:t>I like to think that if she had the right money know-how, she could have kept being an influencer and gotten paid to do it. </a:t>
            </a:r>
          </a:p>
          <a:p>
            <a:endParaRPr lang="en-US" dirty="0"/>
          </a:p>
        </p:txBody>
      </p:sp>
      <p:sp>
        <p:nvSpPr>
          <p:cNvPr id="4" name="Slide Number Placeholder 3"/>
          <p:cNvSpPr>
            <a:spLocks noGrp="1"/>
          </p:cNvSpPr>
          <p:nvPr>
            <p:ph type="sldNum" sz="quarter" idx="5"/>
          </p:nvPr>
        </p:nvSpPr>
        <p:spPr/>
        <p:txBody>
          <a:bodyPr/>
          <a:lstStyle/>
          <a:p>
            <a:fld id="{23B2173B-F6DC-438E-A7FA-1D593E032054}" type="slidenum">
              <a:rPr lang="en-US" smtClean="0"/>
              <a:pPr/>
              <a:t>19</a:t>
            </a:fld>
            <a:endParaRPr lang="en-US"/>
          </a:p>
        </p:txBody>
      </p:sp>
    </p:spTree>
    <p:extLst>
      <p:ext uri="{BB962C8B-B14F-4D97-AF65-F5344CB8AC3E}">
        <p14:creationId xmlns:p14="http://schemas.microsoft.com/office/powerpoint/2010/main" val="1279742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solidFill>
                  <a:schemeClr val="tx1"/>
                </a:solidFill>
                <a:latin typeface="+mj-lt"/>
              </a:rPr>
              <a:t>Now social media can be pretty amazing too! Even Fidelity has its own Instagram and </a:t>
            </a:r>
            <a:r>
              <a:rPr lang="en-US" err="1">
                <a:solidFill>
                  <a:schemeClr val="tx1"/>
                </a:solidFill>
                <a:latin typeface="+mj-lt"/>
              </a:rPr>
              <a:t>TikTok</a:t>
            </a:r>
            <a:r>
              <a:rPr lang="en-US">
                <a:solidFill>
                  <a:schemeClr val="tx1"/>
                </a:solidFill>
                <a:latin typeface="+mj-lt"/>
              </a:rPr>
              <a:t> accounts!</a:t>
            </a:r>
          </a:p>
          <a:p>
            <a:pPr lvl="1"/>
            <a:endParaRPr lang="en-US">
              <a:solidFill>
                <a:schemeClr val="tx1"/>
              </a:solidFill>
              <a:latin typeface="+mj-lt"/>
            </a:endParaRPr>
          </a:p>
          <a:p>
            <a:pPr lvl="1"/>
            <a:r>
              <a:rPr lang="en-US">
                <a:solidFill>
                  <a:schemeClr val="tx1"/>
                </a:solidFill>
                <a:latin typeface="+mj-lt"/>
                <a:ea typeface="Source Sans Pro SemiBold"/>
              </a:rPr>
              <a:t>With hashtags like #fintok with nearly 800 Million views and #MoneyTok with 10.5 billion views - nope, I didn’t stutter - 10.5 BILLION views on </a:t>
            </a:r>
            <a:r>
              <a:rPr lang="en-US" err="1">
                <a:solidFill>
                  <a:schemeClr val="tx1"/>
                </a:solidFill>
                <a:latin typeface="+mj-lt"/>
                <a:ea typeface="Source Sans Pro SemiBold"/>
              </a:rPr>
              <a:t>TikTok</a:t>
            </a:r>
            <a:r>
              <a:rPr lang="en-US">
                <a:solidFill>
                  <a:schemeClr val="tx1"/>
                </a:solidFill>
                <a:latin typeface="+mj-lt"/>
                <a:ea typeface="Source Sans Pro SemiBold"/>
              </a:rPr>
              <a:t> ... there’s a TON of financial information and advice out there! And everybody has access, which can be an incredible and democratizing thing!</a:t>
            </a:r>
          </a:p>
          <a:p>
            <a:pPr lvl="1"/>
            <a:endParaRPr lang="en-US">
              <a:solidFill>
                <a:schemeClr val="tx1"/>
              </a:solidFill>
              <a:latin typeface="+mj-lt"/>
            </a:endParaRPr>
          </a:p>
          <a:p>
            <a:pPr lvl="1"/>
            <a:r>
              <a:rPr lang="en-US">
                <a:solidFill>
                  <a:schemeClr val="tx1"/>
                </a:solidFill>
                <a:latin typeface="+mj-lt"/>
                <a:ea typeface="Source Sans Pro SemiBold"/>
              </a:rPr>
              <a:t>But with SO much information out there it can be easy to get lost too. And as you embark on your adventure, we don’t want you to be misled (like the female singer) or not know any better (like that influencer from Miami).</a:t>
            </a:r>
            <a:endParaRPr lang="en-US">
              <a:solidFill>
                <a:schemeClr val="tx1"/>
              </a:solidFill>
              <a:latin typeface="Source Sans Pro Light"/>
            </a:endParaRPr>
          </a:p>
        </p:txBody>
      </p:sp>
      <p:sp>
        <p:nvSpPr>
          <p:cNvPr id="4" name="Slide Number Placeholder 3"/>
          <p:cNvSpPr>
            <a:spLocks noGrp="1"/>
          </p:cNvSpPr>
          <p:nvPr>
            <p:ph type="sldNum" sz="quarter" idx="5"/>
          </p:nvPr>
        </p:nvSpPr>
        <p:spPr/>
        <p:txBody>
          <a:bodyPr/>
          <a:lstStyle/>
          <a:p>
            <a:fld id="{23B2173B-F6DC-438E-A7FA-1D593E032054}" type="slidenum">
              <a:rPr lang="en-US" smtClean="0"/>
              <a:pPr/>
              <a:t>20</a:t>
            </a:fld>
            <a:endParaRPr lang="en-US"/>
          </a:p>
        </p:txBody>
      </p:sp>
    </p:spTree>
    <p:extLst>
      <p:ext uri="{BB962C8B-B14F-4D97-AF65-F5344CB8AC3E}">
        <p14:creationId xmlns:p14="http://schemas.microsoft.com/office/powerpoint/2010/main" val="1991008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We are here to be your guide. </a:t>
            </a:r>
          </a:p>
          <a:p>
            <a:pPr lvl="1"/>
            <a:endParaRPr lang="en-US">
              <a:latin typeface="+mn-lt"/>
            </a:endParaRPr>
          </a:p>
          <a:p>
            <a:pPr lvl="1"/>
            <a:r>
              <a:rPr lang="en-US">
                <a:latin typeface="+mn-lt"/>
              </a:rPr>
              <a:t>Yes, Fidelity is in the business of money to make money, but they are also a business with a mission. The CEO Abby Johnson said, “The reasons why we exist hasn’t changed since our founding…to strengthen and secure our clients’ financial well-being” and for young people, that means helping them with financial education. </a:t>
            </a:r>
          </a:p>
          <a:p>
            <a:pPr lvl="1"/>
            <a:endParaRPr lang="en-US">
              <a:latin typeface="+mn-lt"/>
            </a:endParaRPr>
          </a:p>
          <a:p>
            <a:pPr lvl="1"/>
            <a:r>
              <a:rPr lang="en-US">
                <a:latin typeface="+mn-lt"/>
              </a:rPr>
              <a:t>They have spent over 75 years focused on helping clients build towards their goals. And now, using their education materials, we want to do that for adventure-seekers like you. </a:t>
            </a:r>
          </a:p>
          <a:p>
            <a:pPr lvl="1">
              <a:buNone/>
            </a:pPr>
            <a:endParaRPr lang="en-US">
              <a:latin typeface="+mn-lt"/>
            </a:endParaRPr>
          </a:p>
          <a:p>
            <a:pPr lvl="1"/>
            <a:r>
              <a:rPr lang="en-US">
                <a:latin typeface="+mn-lt"/>
              </a:rPr>
              <a:t>If some day down the line you happen to invest with them? Great!</a:t>
            </a:r>
          </a:p>
          <a:p>
            <a:pPr lvl="1"/>
            <a:endParaRPr lang="en-US">
              <a:latin typeface="+mn-lt"/>
            </a:endParaRPr>
          </a:p>
          <a:p>
            <a:pPr lvl="1"/>
            <a:r>
              <a:rPr lang="en-US">
                <a:latin typeface="+mn-lt"/>
              </a:rPr>
              <a:t>If not, that’s ok too. Our goal here is to help you grow into a savvy saver, spender, and investor, so you can sort through all that’s out there. Then, you’ll be able to make the best decisions for you. </a:t>
            </a:r>
          </a:p>
          <a:p>
            <a:pPr lvl="1"/>
            <a:endParaRPr lang="en-US">
              <a:latin typeface="+mn-lt"/>
            </a:endParaRPr>
          </a:p>
          <a:p>
            <a:pPr lvl="1"/>
            <a:r>
              <a:rPr lang="en-US">
                <a:latin typeface="+mn-lt"/>
              </a:rPr>
              <a:t>And right now, those goals are the adventures we talked about already. But before we help you think about your money in terms of those goals, let’s talk about the money it takes to cover the things you already have now.</a:t>
            </a:r>
          </a:p>
          <a:p>
            <a:pPr lvl="1"/>
            <a:endParaRPr lang="en-US">
              <a:latin typeface="+mn-lt"/>
            </a:endParaRP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sz="1200">
                <a:solidFill>
                  <a:prstClr val="black"/>
                </a:solidFill>
                <a:latin typeface="Calibri" panose="020F0502020204030204"/>
              </a:rPr>
              <a:pPr defTabSz="950793">
                <a:defRPr/>
              </a:pPr>
              <a:t>21</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2367792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To do that, I’m going to put you into breakout rooms. </a:t>
            </a:r>
          </a:p>
          <a:p>
            <a:pPr lvl="1"/>
            <a:endParaRPr lang="en-US">
              <a:latin typeface="+mn-lt"/>
            </a:endParaRPr>
          </a:p>
          <a:p>
            <a:pPr lvl="1"/>
            <a:r>
              <a:rPr lang="en-US">
                <a:latin typeface="+mn-lt"/>
              </a:rPr>
              <a:t>In just a minute, I’m going to send you off with a few other people. I want you to  come up with a list of all the things in your life that cost money. We’re talking streaming movie services, your cell phone bill, your car insurance, your hobbies, your lunch! These could be expenses that you pay for yourself, or it could be expenses that the adults in your life are taking care of for you…for now. </a:t>
            </a:r>
          </a:p>
          <a:p>
            <a:pPr lvl="1"/>
            <a:endParaRPr lang="en-US">
              <a:latin typeface="+mn-lt"/>
            </a:endParaRPr>
          </a:p>
          <a:p>
            <a:pPr lvl="1"/>
            <a:r>
              <a:rPr lang="en-US">
                <a:latin typeface="+mn-lt"/>
              </a:rPr>
              <a:t>Designate one person in your group to write down everything you list, either on their paper or in a document. After five minutes, we’ll come back together and share your lists with the group. </a:t>
            </a:r>
          </a:p>
          <a:p>
            <a:pPr lvl="1"/>
            <a:endParaRPr lang="en-US">
              <a:latin typeface="+mn-lt"/>
            </a:endParaRPr>
          </a:p>
          <a:p>
            <a:pPr lvl="1"/>
            <a:r>
              <a:rPr lang="en-US">
                <a:latin typeface="+mn-lt"/>
              </a:rPr>
              <a:t>Before you get sent off into breakouts, any questions?</a:t>
            </a:r>
          </a:p>
          <a:p>
            <a:pPr lvl="1"/>
            <a:endParaRPr lang="en-US">
              <a:latin typeface="+mn-lt"/>
            </a:endParaRPr>
          </a:p>
          <a:p>
            <a:pPr lvl="1"/>
            <a:r>
              <a:rPr lang="en-US">
                <a:latin typeface="+mn-lt"/>
              </a:rPr>
              <a:t>If a question pops up, click the “raise your hand” button and I’ll pop into your breakout room. </a:t>
            </a:r>
          </a:p>
          <a:p>
            <a:pPr lvl="1"/>
            <a:endParaRPr lang="en-US">
              <a:latin typeface="+mn-lt"/>
            </a:endParaRPr>
          </a:p>
          <a:p>
            <a:pPr lvl="1"/>
            <a:r>
              <a:rPr lang="en-US">
                <a:latin typeface="+mn-lt"/>
              </a:rPr>
              <a:t>Ok, I’ll see you in a few minutes! </a:t>
            </a:r>
          </a:p>
          <a:p>
            <a:pPr lvl="1"/>
            <a:endParaRPr lang="en-US">
              <a:latin typeface="+mn-lt"/>
            </a:endParaRPr>
          </a:p>
          <a:p>
            <a:pPr lvl="1"/>
            <a:endParaRPr lang="en-US">
              <a:latin typeface="+mn-lt"/>
            </a:endParaRPr>
          </a:p>
          <a:p>
            <a:pPr lvl="1"/>
            <a:r>
              <a:rPr lang="en-US">
                <a:latin typeface="+mn-lt"/>
              </a:rPr>
              <a:t>Alright, welcome back! Did any of you have a hard time coming up with stuff for your list? </a:t>
            </a:r>
          </a:p>
          <a:p>
            <a:pPr lvl="1"/>
            <a:endParaRPr lang="en-US">
              <a:latin typeface="+mn-lt"/>
            </a:endParaRPr>
          </a:p>
          <a:p>
            <a:pPr lvl="1"/>
            <a:r>
              <a:rPr lang="en-US">
                <a:latin typeface="+mn-lt"/>
              </a:rPr>
              <a:t>[Facilitator note: If they nod their heads yes, then say “Totally understandable! It’s sometimes hard as a teenager to know all the expenses that we depend on because we aren’t always the one in charge of paying for them!”</a:t>
            </a:r>
          </a:p>
          <a:p>
            <a:pPr lvl="1"/>
            <a:endParaRPr lang="en-US">
              <a:latin typeface="+mn-lt"/>
            </a:endParaRPr>
          </a:p>
          <a:p>
            <a:pPr lvl="1"/>
            <a:r>
              <a:rPr lang="en-US">
                <a:latin typeface="+mn-lt"/>
              </a:rPr>
              <a:t>If they nod their heads no or shrug off the question, “There’s SO much, right? When we start to think about the things we need and do (from the simple everyday things to the big-ticket things), it really starts to add up!”</a:t>
            </a:r>
          </a:p>
        </p:txBody>
      </p:sp>
      <p:sp>
        <p:nvSpPr>
          <p:cNvPr id="4" name="Slide Number Placeholder 3"/>
          <p:cNvSpPr>
            <a:spLocks noGrp="1"/>
          </p:cNvSpPr>
          <p:nvPr>
            <p:ph type="sldNum" sz="quarter" idx="5"/>
          </p:nvPr>
        </p:nvSpPr>
        <p:spPr/>
        <p:txBody>
          <a:bodyPr/>
          <a:lstStyle/>
          <a:p>
            <a:fld id="{23B2173B-F6DC-438E-A7FA-1D593E032054}" type="slidenum">
              <a:rPr lang="en-US" smtClean="0"/>
              <a:pPr/>
              <a:t>22</a:t>
            </a:fld>
            <a:endParaRPr lang="en-US"/>
          </a:p>
        </p:txBody>
      </p:sp>
    </p:spTree>
    <p:extLst>
      <p:ext uri="{BB962C8B-B14F-4D97-AF65-F5344CB8AC3E}">
        <p14:creationId xmlns:p14="http://schemas.microsoft.com/office/powerpoint/2010/main" val="2671940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So, let’s hear what you came up with and make a master list. I’m going to stop sharing these slides and pull up the Whiteboard so I can make the list for us.</a:t>
            </a:r>
          </a:p>
          <a:p>
            <a:pPr lvl="1"/>
            <a:endParaRPr lang="en-US">
              <a:latin typeface="+mn-lt"/>
            </a:endParaRPr>
          </a:p>
          <a:p>
            <a:pPr lvl="1"/>
            <a:r>
              <a:rPr lang="en-US">
                <a:latin typeface="+mn-lt"/>
              </a:rPr>
              <a:t>Who wants to go first? </a:t>
            </a:r>
          </a:p>
          <a:p>
            <a:pPr lvl="1"/>
            <a:r>
              <a:rPr lang="en-US">
                <a:latin typeface="+mn-lt"/>
              </a:rPr>
              <a:t>[Invite groups to share their lists – give this 5 minutes max]</a:t>
            </a:r>
          </a:p>
          <a:p>
            <a:pPr lvl="1"/>
            <a:endParaRPr lang="en-US">
              <a:latin typeface="+mn-lt"/>
            </a:endParaRPr>
          </a:p>
          <a:p>
            <a:pPr lvl="1"/>
            <a:r>
              <a:rPr lang="en-US">
                <a:latin typeface="+mn-lt"/>
              </a:rPr>
              <a:t>This is a great start! But now we need to figure out how much this stuff costs!</a:t>
            </a:r>
          </a:p>
          <a:p>
            <a:pPr lvl="1"/>
            <a:endParaRPr lang="en-US">
              <a:latin typeface="+mn-lt"/>
            </a:endParaRPr>
          </a:p>
          <a:p>
            <a:pPr lvl="1"/>
            <a:r>
              <a:rPr lang="en-US">
                <a:latin typeface="+mn-lt"/>
              </a:rPr>
              <a:t>I want each one of you to pick something from this list that you have or use in your life AND that you DON’T already know what it costs.</a:t>
            </a:r>
          </a:p>
          <a:p>
            <a:pPr lvl="1"/>
            <a:endParaRPr lang="en-US">
              <a:latin typeface="+mn-lt"/>
            </a:endParaRPr>
          </a:p>
          <a:p>
            <a:pPr lvl="1"/>
            <a:r>
              <a:rPr lang="en-US">
                <a:latin typeface="+mn-lt"/>
              </a:rPr>
              <a:t>Do a quick search on your computer or phone and find the price. If it’s something with a price that changes based on who is selling it or the specifics of the thing, look at a few websites and compare. </a:t>
            </a:r>
          </a:p>
          <a:p>
            <a:pPr lvl="1"/>
            <a:endParaRPr lang="en-US">
              <a:latin typeface="+mn-lt"/>
            </a:endParaRPr>
          </a:p>
          <a:p>
            <a:pPr lvl="1"/>
            <a:r>
              <a:rPr lang="en-US">
                <a:latin typeface="+mn-lt"/>
              </a:rPr>
              <a:t>When you’ve got the cost, type in the chat 1) what you looked up, 2) what the price is, and 3) where you got that price from. Then, I’ll add it to our whiteboard. </a:t>
            </a:r>
          </a:p>
          <a:p>
            <a:pPr lvl="1"/>
            <a:endParaRPr lang="en-US">
              <a:latin typeface="+mn-lt"/>
            </a:endParaRPr>
          </a:p>
          <a:p>
            <a:pPr lvl="1">
              <a:buNone/>
            </a:pPr>
            <a:r>
              <a:rPr lang="en-US">
                <a:latin typeface="+mn-lt"/>
              </a:rPr>
              <a:t>[Facilitator note: The idea here is that everyone is getting involved and starting to find out how much things cost; discussion is happening as you pop the dollar amounts into the whiteboard – </a:t>
            </a:r>
            <a:br>
              <a:rPr lang="en-US">
                <a:latin typeface="+mn-lt"/>
              </a:rPr>
            </a:br>
            <a:r>
              <a:rPr lang="en-US">
                <a:latin typeface="+mn-lt"/>
              </a:rPr>
              <a:t> e.g. “A tank of gas is $80! That’s a big expense...and will change depending on where you live or how many gallons your tank takes, and here’s a price that changes all the time...” This exercise should take 5 mins max]</a:t>
            </a:r>
          </a:p>
          <a:p>
            <a:pPr lvl="1">
              <a:buNone/>
            </a:pPr>
            <a:endParaRPr lang="en-US">
              <a:latin typeface="+mn-lt"/>
            </a:endParaRPr>
          </a:p>
          <a:p>
            <a:pPr lvl="1">
              <a:buNone/>
            </a:pPr>
            <a:r>
              <a:rPr lang="en-US">
                <a:latin typeface="+mn-lt"/>
              </a:rPr>
              <a:t>It’s good to start to get a sense of how much all this stuff costs...</a:t>
            </a:r>
          </a:p>
        </p:txBody>
      </p:sp>
      <p:sp>
        <p:nvSpPr>
          <p:cNvPr id="4" name="Slide Number Placeholder 3"/>
          <p:cNvSpPr>
            <a:spLocks noGrp="1"/>
          </p:cNvSpPr>
          <p:nvPr>
            <p:ph type="sldNum" sz="quarter" idx="5"/>
          </p:nvPr>
        </p:nvSpPr>
        <p:spPr/>
        <p:txBody>
          <a:bodyPr/>
          <a:lstStyle/>
          <a:p>
            <a:fld id="{23B2173B-F6DC-438E-A7FA-1D593E032054}" type="slidenum">
              <a:rPr lang="en-US" smtClean="0"/>
              <a:pPr/>
              <a:t>23</a:t>
            </a:fld>
            <a:endParaRPr lang="en-US"/>
          </a:p>
        </p:txBody>
      </p:sp>
    </p:spTree>
    <p:extLst>
      <p:ext uri="{BB962C8B-B14F-4D97-AF65-F5344CB8AC3E}">
        <p14:creationId xmlns:p14="http://schemas.microsoft.com/office/powerpoint/2010/main" val="324444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As you can see, we’ve got everyday expenses and big adventures ahead. That’s where spending, saving, and investing come in.</a:t>
            </a:r>
          </a:p>
          <a:p>
            <a:pPr lvl="1"/>
            <a:endParaRPr lang="en-US">
              <a:latin typeface="+mn-lt"/>
            </a:endParaRPr>
          </a:p>
          <a:p>
            <a:pPr lvl="1"/>
            <a:r>
              <a:rPr lang="en-US">
                <a:latin typeface="+mn-lt"/>
              </a:rPr>
              <a:t>Those three topics are going to be the focus of our adventures together over the next couple of weeks (all while you build a plan to work towards the adventures you’re seeking). And you’re already on your way!</a:t>
            </a:r>
          </a:p>
          <a:p>
            <a:pPr lvl="1"/>
            <a:endParaRPr lang="en-US">
              <a:latin typeface="+mn-lt"/>
            </a:endParaRPr>
          </a:p>
          <a:p>
            <a:pPr lvl="1"/>
            <a:r>
              <a:rPr lang="en-US">
                <a:latin typeface="+mn-lt"/>
              </a:rPr>
              <a:t>This week, you’re identifying short- and long-term goals (more on that in a minute).</a:t>
            </a:r>
          </a:p>
          <a:p>
            <a:pPr lvl="1"/>
            <a:r>
              <a:rPr lang="en-US">
                <a:latin typeface="+mn-lt"/>
              </a:rPr>
              <a:t>Your next steps will be to develop a spending and saving plan.</a:t>
            </a:r>
          </a:p>
          <a:p>
            <a:pPr lvl="1"/>
            <a:r>
              <a:rPr lang="en-US">
                <a:latin typeface="+mn-lt"/>
              </a:rPr>
              <a:t>And when we talk about investing, you’ll develop (you guessed it!) an investment plan.</a:t>
            </a:r>
          </a:p>
          <a:p>
            <a:pPr lvl="1"/>
            <a:endParaRPr lang="en-US">
              <a:latin typeface="+mn-lt"/>
            </a:endParaRPr>
          </a:p>
          <a:p>
            <a:pPr marL="237698" lvl="1" indent="-118849" defTabSz="950793"/>
            <a:r>
              <a:rPr lang="en-US"/>
              <a:t>Together, we’ll explore the tools you can use with your money. And you’ll see how the choices you make lead to different outcomes.</a:t>
            </a:r>
          </a:p>
          <a:p>
            <a:pPr marL="237698" lvl="1" indent="-118849" defTabSz="950793"/>
            <a:endParaRPr lang="en-US"/>
          </a:p>
          <a:p>
            <a:pPr marL="237698" lvl="1" indent="-118849" defTabSz="950793"/>
            <a:r>
              <a:rPr lang="en-US"/>
              <a:t>And all of this will culminate in the last week, where you’ll become the teachers, as we play a game to help better understand the topics we cover together.</a:t>
            </a:r>
            <a:endParaRPr lang="en-US">
              <a:latin typeface="+mn-lt"/>
            </a:endParaRP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sz="1200">
                <a:solidFill>
                  <a:prstClr val="black"/>
                </a:solidFill>
                <a:latin typeface="Calibri" panose="020F0502020204030204"/>
              </a:rPr>
              <a:pPr defTabSz="950793">
                <a:defRPr/>
              </a:pPr>
              <a:t>24</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3109417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So, let’s start to really map out our goals. We did some pretty great brainstorming at the start of today. And maybe our group discussion even sparked a few new ideas for you.</a:t>
            </a:r>
          </a:p>
          <a:p>
            <a:pPr lvl="1"/>
            <a:endParaRPr lang="en-US">
              <a:latin typeface="+mn-lt"/>
            </a:endParaRPr>
          </a:p>
          <a:p>
            <a:pPr lvl="1"/>
            <a:r>
              <a:rPr lang="en-US">
                <a:latin typeface="+mn-lt"/>
              </a:rPr>
              <a:t>Now let’s take the time to zone in on two of those goals. </a:t>
            </a:r>
          </a:p>
          <a:p>
            <a:pPr lvl="1"/>
            <a:endParaRPr lang="en-US">
              <a:latin typeface="+mn-lt"/>
            </a:endParaRPr>
          </a:p>
          <a:p>
            <a:pPr lvl="1"/>
            <a:r>
              <a:rPr lang="en-US">
                <a:latin typeface="+mn-lt"/>
              </a:rPr>
              <a:t>The first will be a smaller, short-term goal. AKA something you could realistically save for and get in the next few months. This would be a lower ticket item or experience for you. Maybe the goal is a movie date you’d like to ask your crush on, or finally getting your ears pierced. [Facilitator note: what these goals look like will be relative to each student and their circumstances]. </a:t>
            </a:r>
          </a:p>
          <a:p>
            <a:pPr lvl="1"/>
            <a:endParaRPr lang="en-US">
              <a:latin typeface="+mn-lt"/>
            </a:endParaRPr>
          </a:p>
          <a:p>
            <a:pPr lvl="1"/>
            <a:r>
              <a:rPr lang="en-US">
                <a:latin typeface="+mn-lt"/>
              </a:rPr>
              <a:t>The second will be one of those big adventures you identified, or a long-term goal. You know, something down the road that you really have to save for. Like paying for your first semester of college or owning your own home or condo some day. Though these goals may be in the distance, if you start planning for them today, you could stand a better chance of achieving them. </a:t>
            </a:r>
          </a:p>
          <a:p>
            <a:pPr lvl="1"/>
            <a:endParaRPr lang="en-US">
              <a:latin typeface="+mn-lt"/>
            </a:endParaRPr>
          </a:p>
          <a:p>
            <a:pPr lvl="1"/>
            <a:r>
              <a:rPr lang="en-US">
                <a:latin typeface="+mn-lt"/>
              </a:rPr>
              <a:t>It’s your choice which two to focus on but you’ll use these over the next couple of weeks as you start to consider your choices and the paths you might take to get you where you want to go. </a:t>
            </a:r>
          </a:p>
          <a:p>
            <a:pPr lvl="1"/>
            <a:endParaRPr lang="en-US">
              <a:latin typeface="+mn-lt"/>
            </a:endParaRPr>
          </a:p>
          <a:p>
            <a:pPr lvl="1"/>
            <a:r>
              <a:rPr lang="en-US">
                <a:latin typeface="+mn-lt"/>
              </a:rPr>
              <a:t>So, pull out that notebook or open that doc back up from before. Here are the questions I’d like you to answer for each goal:</a:t>
            </a:r>
          </a:p>
        </p:txBody>
      </p:sp>
      <p:sp>
        <p:nvSpPr>
          <p:cNvPr id="4" name="Slide Number Placeholder 3"/>
          <p:cNvSpPr>
            <a:spLocks noGrp="1"/>
          </p:cNvSpPr>
          <p:nvPr>
            <p:ph type="sldNum" sz="quarter" idx="5"/>
          </p:nvPr>
        </p:nvSpPr>
        <p:spPr/>
        <p:txBody>
          <a:bodyPr/>
          <a:lstStyle/>
          <a:p>
            <a:fld id="{23B2173B-F6DC-438E-A7FA-1D593E032054}" type="slidenum">
              <a:rPr lang="en-US" smtClean="0"/>
              <a:pPr/>
              <a:t>25</a:t>
            </a:fld>
            <a:endParaRPr lang="en-US"/>
          </a:p>
        </p:txBody>
      </p:sp>
    </p:spTree>
    <p:extLst>
      <p:ext uri="{BB962C8B-B14F-4D97-AF65-F5344CB8AC3E}">
        <p14:creationId xmlns:p14="http://schemas.microsoft.com/office/powerpoint/2010/main" val="3346058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None/>
            </a:pPr>
            <a:r>
              <a:rPr lang="en-US">
                <a:latin typeface="+mn-lt"/>
              </a:rPr>
              <a:t>What is your goal?</a:t>
            </a:r>
          </a:p>
          <a:p>
            <a:pPr lvl="1"/>
            <a:r>
              <a:rPr lang="en-US">
                <a:latin typeface="+mn-lt"/>
              </a:rPr>
              <a:t>Why do you want it?</a:t>
            </a:r>
          </a:p>
          <a:p>
            <a:pPr lvl="1"/>
            <a:r>
              <a:rPr lang="en-US">
                <a:latin typeface="+mn-lt"/>
              </a:rPr>
              <a:t>When do you want it?</a:t>
            </a:r>
          </a:p>
          <a:p>
            <a:pPr lvl="1"/>
            <a:r>
              <a:rPr lang="en-US">
                <a:latin typeface="+mn-lt"/>
              </a:rPr>
              <a:t>What does it cost?</a:t>
            </a:r>
          </a:p>
          <a:p>
            <a:pPr lvl="1"/>
            <a:r>
              <a:rPr lang="en-US">
                <a:latin typeface="+mn-lt"/>
              </a:rPr>
              <a:t>How much money do you have saved?</a:t>
            </a:r>
          </a:p>
          <a:p>
            <a:pPr lvl="1"/>
            <a:r>
              <a:rPr lang="en-US">
                <a:latin typeface="+mn-lt"/>
              </a:rPr>
              <a:t>How much money do you still need? </a:t>
            </a:r>
          </a:p>
          <a:p>
            <a:pPr lvl="1"/>
            <a:r>
              <a:rPr lang="en-US">
                <a:latin typeface="+mn-lt"/>
              </a:rPr>
              <a:t>What other sources of money could be coming your way?</a:t>
            </a:r>
          </a:p>
          <a:p>
            <a:pPr lvl="1"/>
            <a:r>
              <a:rPr lang="en-US">
                <a:latin typeface="+mn-lt"/>
              </a:rPr>
              <a:t>When would you get that money?</a:t>
            </a:r>
          </a:p>
          <a:p>
            <a:pPr lvl="1"/>
            <a:endParaRPr lang="en-US">
              <a:latin typeface="+mn-lt"/>
            </a:endParaRPr>
          </a:p>
          <a:p>
            <a:pPr lvl="1"/>
            <a:r>
              <a:rPr lang="en-US">
                <a:latin typeface="+mn-lt"/>
              </a:rPr>
              <a:t>Answer these questions as best as you can. </a:t>
            </a:r>
          </a:p>
          <a:p>
            <a:pPr lvl="1"/>
            <a:endParaRPr lang="en-US">
              <a:latin typeface="+mn-lt"/>
            </a:endParaRPr>
          </a:p>
          <a:p>
            <a:pPr lvl="1"/>
            <a:r>
              <a:rPr lang="en-US">
                <a:latin typeface="+mn-lt"/>
              </a:rPr>
              <a:t>If you don’t yet have any money saved, that’s ok. If you don’t know what’s in your account, you can look that up before our next session.</a:t>
            </a:r>
          </a:p>
          <a:p>
            <a:pPr lvl="1"/>
            <a:endParaRPr lang="en-US">
              <a:latin typeface="+mn-lt"/>
            </a:endParaRPr>
          </a:p>
          <a:p>
            <a:pPr lvl="1"/>
            <a:r>
              <a:rPr lang="en-US">
                <a:latin typeface="+mn-lt"/>
              </a:rPr>
              <a:t>And if you’re not sure how much something costs, do a quick search online, see what you can come up with, and know I’m right here to answer questions if you want to message me in the chat.</a:t>
            </a:r>
          </a:p>
          <a:p>
            <a:pPr lvl="1"/>
            <a:endParaRPr lang="en-US">
              <a:latin typeface="+mn-lt"/>
            </a:endParaRPr>
          </a:p>
          <a:p>
            <a:pPr lvl="1"/>
            <a:r>
              <a:rPr lang="en-US">
                <a:latin typeface="+mn-lt"/>
              </a:rPr>
              <a:t>Let’s take ~10 minutes to answer these questions. </a:t>
            </a:r>
          </a:p>
        </p:txBody>
      </p:sp>
      <p:sp>
        <p:nvSpPr>
          <p:cNvPr id="4" name="Slide Number Placeholder 3"/>
          <p:cNvSpPr>
            <a:spLocks noGrp="1"/>
          </p:cNvSpPr>
          <p:nvPr>
            <p:ph type="sldNum" sz="quarter" idx="5"/>
          </p:nvPr>
        </p:nvSpPr>
        <p:spPr/>
        <p:txBody>
          <a:bodyPr/>
          <a:lstStyle/>
          <a:p>
            <a:fld id="{23B2173B-F6DC-438E-A7FA-1D593E032054}" type="slidenum">
              <a:rPr lang="en-US" smtClean="0"/>
              <a:pPr/>
              <a:t>26</a:t>
            </a:fld>
            <a:endParaRPr lang="en-US"/>
          </a:p>
        </p:txBody>
      </p:sp>
    </p:spTree>
    <p:extLst>
      <p:ext uri="{BB962C8B-B14F-4D97-AF65-F5344CB8AC3E}">
        <p14:creationId xmlns:p14="http://schemas.microsoft.com/office/powerpoint/2010/main" val="3282026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Congratulations! You’ve earned your first pin for completing the goal-setting challenge!</a:t>
            </a:r>
          </a:p>
          <a:p>
            <a:pPr lvl="1"/>
            <a:endParaRPr lang="en-US">
              <a:latin typeface="+mn-lt"/>
            </a:endParaRPr>
          </a:p>
          <a:p>
            <a:pPr lvl="1"/>
            <a:r>
              <a:rPr lang="en-US">
                <a:latin typeface="+mn-lt"/>
              </a:rPr>
              <a:t>You dreamed big, set some goals, and just by doing this part, you’re making steps towards achieving them!</a:t>
            </a:r>
          </a:p>
          <a:p>
            <a:pPr lvl="1"/>
            <a:endParaRPr lang="en-US">
              <a:latin typeface="+mn-lt"/>
            </a:endParaRPr>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sz="1200">
                <a:solidFill>
                  <a:prstClr val="black"/>
                </a:solidFill>
                <a:latin typeface="Calibri" panose="020F0502020204030204"/>
              </a:rPr>
              <a:pPr defTabSz="950793">
                <a:defRPr/>
              </a:pPr>
              <a:t>27</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2022563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Now, I’d love to hear from a few of you! Anyone want to come off mute and share one of the goals you’re really excited about? </a:t>
            </a:r>
          </a:p>
          <a:p>
            <a:pPr lvl="1"/>
            <a:endParaRPr lang="en-US">
              <a:latin typeface="+mn-lt"/>
            </a:endParaRPr>
          </a:p>
          <a:p>
            <a:pPr lvl="1"/>
            <a:r>
              <a:rPr lang="en-US">
                <a:latin typeface="+mn-lt"/>
              </a:rPr>
              <a:t>[Facilitator note: We imagine this taking 4 mins max, but this portion is optional. If you have time left, have as many people share as you have time for. If there’s no time left, cut this slide and go right to the closing] </a:t>
            </a:r>
          </a:p>
          <a:p>
            <a:pPr lvl="1"/>
            <a:endParaRPr lang="en-US">
              <a:latin typeface="+mn-lt"/>
            </a:endParaRPr>
          </a:p>
          <a:p>
            <a:pPr lvl="1"/>
            <a:r>
              <a:rPr lang="en-US">
                <a:latin typeface="+mn-lt"/>
              </a:rPr>
              <a:t>These are great! You’ve got me reconsidering some of </a:t>
            </a:r>
            <a:r>
              <a:rPr lang="en-US" i="1">
                <a:latin typeface="+mn-lt"/>
              </a:rPr>
              <a:t>my</a:t>
            </a:r>
            <a:r>
              <a:rPr lang="en-US">
                <a:latin typeface="+mn-lt"/>
              </a:rPr>
              <a:t> goals!</a:t>
            </a:r>
          </a:p>
        </p:txBody>
      </p:sp>
      <p:sp>
        <p:nvSpPr>
          <p:cNvPr id="4" name="Slide Number Placeholder 3"/>
          <p:cNvSpPr>
            <a:spLocks noGrp="1"/>
          </p:cNvSpPr>
          <p:nvPr>
            <p:ph type="sldNum" sz="quarter" idx="5"/>
          </p:nvPr>
        </p:nvSpPr>
        <p:spPr/>
        <p:txBody>
          <a:bodyPr/>
          <a:lstStyle/>
          <a:p>
            <a:fld id="{23B2173B-F6DC-438E-A7FA-1D593E032054}" type="slidenum">
              <a:rPr lang="en-US" smtClean="0"/>
              <a:pPr/>
              <a:t>28</a:t>
            </a:fld>
            <a:endParaRPr lang="en-US"/>
          </a:p>
        </p:txBody>
      </p:sp>
    </p:spTree>
    <p:extLst>
      <p:ext uri="{BB962C8B-B14F-4D97-AF65-F5344CB8AC3E}">
        <p14:creationId xmlns:p14="http://schemas.microsoft.com/office/powerpoint/2010/main" val="2055110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Looks like we’re nearing the end of our time today, but our adventure together has just begun!</a:t>
            </a:r>
          </a:p>
          <a:p>
            <a:pPr lvl="1"/>
            <a:endParaRPr lang="en-US">
              <a:latin typeface="+mn-lt"/>
            </a:endParaRPr>
          </a:p>
          <a:p>
            <a:pPr lvl="1"/>
            <a:r>
              <a:rPr lang="en-US">
                <a:latin typeface="+mn-lt"/>
              </a:rPr>
              <a:t>With these great goals in mind, the next two weeks are going to be focused on becoming savvy spenders and savers. </a:t>
            </a:r>
          </a:p>
          <a:p>
            <a:pPr lvl="1"/>
            <a:endParaRPr lang="en-US">
              <a:latin typeface="+mn-lt"/>
            </a:endParaRPr>
          </a:p>
          <a:p>
            <a:pPr lvl="1"/>
            <a:r>
              <a:rPr lang="en-US">
                <a:latin typeface="+mn-lt"/>
              </a:rPr>
              <a:t>Before we dive into those topics, let me know if you have any burning questions or things you’re curious about when it comes to money. </a:t>
            </a:r>
          </a:p>
          <a:p>
            <a:pPr lvl="1"/>
            <a:endParaRPr lang="en-US">
              <a:latin typeface="+mn-lt"/>
            </a:endParaRPr>
          </a:p>
          <a:p>
            <a:pPr lvl="1"/>
            <a:r>
              <a:rPr lang="en-US">
                <a:latin typeface="+mn-lt"/>
              </a:rPr>
              <a:t>If there’s anything you’re thinking about now, pop it into the chat and I’ll try to cover it in our upcoming discussions. </a:t>
            </a:r>
          </a:p>
          <a:p>
            <a:pPr lvl="1"/>
            <a:endParaRPr lang="en-US">
              <a:latin typeface="+mn-lt"/>
            </a:endParaRPr>
          </a:p>
          <a:p>
            <a:pPr lvl="1"/>
            <a:r>
              <a:rPr lang="en-US">
                <a:latin typeface="+mn-lt"/>
              </a:rPr>
              <a:t>[Facilitator note: Give it a beat, but you may get crickets here, and that’s ok too. Our goals isn’t to drive toward a discussion here—it’s to give them a space to ask questions if they have them. Make sure to write down any questions that appear in the chat so you can work them into the relevant session]</a:t>
            </a:r>
            <a:endParaRPr lang="en-US"/>
          </a:p>
        </p:txBody>
      </p:sp>
      <p:sp>
        <p:nvSpPr>
          <p:cNvPr id="4" name="Slide Number Placeholder 3"/>
          <p:cNvSpPr>
            <a:spLocks noGrp="1"/>
          </p:cNvSpPr>
          <p:nvPr>
            <p:ph type="sldNum" sz="quarter" idx="5"/>
          </p:nvPr>
        </p:nvSpPr>
        <p:spPr/>
        <p:txBody>
          <a:bodyPr/>
          <a:lstStyle/>
          <a:p>
            <a:pPr defTabSz="950793">
              <a:defRPr/>
            </a:pPr>
            <a:fld id="{C872EC26-F362-5247-A617-F497FD48D80D}" type="slidenum">
              <a:rPr lang="en-US" sz="1200">
                <a:solidFill>
                  <a:prstClr val="black"/>
                </a:solidFill>
                <a:latin typeface="Calibri" panose="020F0502020204030204"/>
              </a:rPr>
              <a:pPr defTabSz="950793">
                <a:defRPr/>
              </a:pPr>
              <a:t>29</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3418783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mn-lt"/>
              </a:rPr>
              <a:t>For those of you who can’t wait until next week, here’s a way to explore a little more:</a:t>
            </a:r>
          </a:p>
          <a:p>
            <a:pPr lvl="1"/>
            <a:endParaRPr lang="en-US">
              <a:latin typeface="+mn-lt"/>
            </a:endParaRPr>
          </a:p>
          <a:p>
            <a:pPr lvl="1"/>
            <a:r>
              <a:rPr lang="en-US">
                <a:latin typeface="+mn-lt"/>
              </a:rPr>
              <a:t>Check out Fidelity’s Instagram and </a:t>
            </a:r>
            <a:r>
              <a:rPr lang="en-US" err="1">
                <a:latin typeface="+mn-lt"/>
              </a:rPr>
              <a:t>TikTok</a:t>
            </a:r>
            <a:r>
              <a:rPr lang="en-US">
                <a:latin typeface="+mn-lt"/>
              </a:rPr>
              <a:t> accounts. There’s lots of quick tips and simple explanations of financial concepts. This is the kind of thing you’ll be reviewing in Module 5, so this is a great place to get some inspiration!</a:t>
            </a:r>
          </a:p>
          <a:p>
            <a:pPr lvl="1"/>
            <a:endParaRPr lang="en-US">
              <a:latin typeface="+mn-lt"/>
            </a:endParaRPr>
          </a:p>
          <a:p>
            <a:pPr lvl="1"/>
            <a:r>
              <a:rPr lang="en-US">
                <a:latin typeface="+mn-lt"/>
              </a:rPr>
              <a:t>I so look forward to embarking on this journey with you! I’ll see you next week!</a:t>
            </a:r>
          </a:p>
        </p:txBody>
      </p:sp>
      <p:sp>
        <p:nvSpPr>
          <p:cNvPr id="4" name="Slide Number Placeholder 3"/>
          <p:cNvSpPr>
            <a:spLocks noGrp="1"/>
          </p:cNvSpPr>
          <p:nvPr>
            <p:ph type="sldNum" sz="quarter" idx="5"/>
          </p:nvPr>
        </p:nvSpPr>
        <p:spPr/>
        <p:txBody>
          <a:bodyPr/>
          <a:lstStyle/>
          <a:p>
            <a:fld id="{23B2173B-F6DC-438E-A7FA-1D593E032054}" type="slidenum">
              <a:rPr lang="en-US" smtClean="0"/>
              <a:pPr/>
              <a:t>30</a:t>
            </a:fld>
            <a:endParaRPr lang="en-US"/>
          </a:p>
        </p:txBody>
      </p:sp>
    </p:spTree>
    <p:extLst>
      <p:ext uri="{BB962C8B-B14F-4D97-AF65-F5344CB8AC3E}">
        <p14:creationId xmlns:p14="http://schemas.microsoft.com/office/powerpoint/2010/main" val="3618490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B2173B-F6DC-438E-A7FA-1D593E032054}" type="slidenum">
              <a:rPr lang="en-US" smtClean="0"/>
              <a:pPr/>
              <a:t>31</a:t>
            </a:fld>
            <a:endParaRPr lang="en-US"/>
          </a:p>
        </p:txBody>
      </p:sp>
    </p:spTree>
    <p:extLst>
      <p:ext uri="{BB962C8B-B14F-4D97-AF65-F5344CB8AC3E}">
        <p14:creationId xmlns:p14="http://schemas.microsoft.com/office/powerpoint/2010/main" val="14235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9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EEN">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39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7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L">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ELLOW">
    <p:bg>
      <p:bgPr>
        <a:gradFill>
          <a:gsLst>
            <a:gs pos="0">
              <a:srgbClr val="FFC547"/>
            </a:gs>
            <a:gs pos="76000">
              <a:schemeClr val="accent4"/>
            </a:gs>
          </a:gsLst>
          <a:lin ang="27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0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80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ilitator teenage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F4C0A561-55B6-48C6-8418-D7A45965CAA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Freeform 21">
            <a:extLst>
              <a:ext uri="{FF2B5EF4-FFF2-40B4-BE49-F238E27FC236}">
                <a16:creationId xmlns:a16="http://schemas.microsoft.com/office/drawing/2014/main" id="{BCFB53D8-29B2-4B7E-9090-740B571B4E3F}"/>
              </a:ext>
            </a:extLst>
          </p:cNvPr>
          <p:cNvSpPr>
            <a:spLocks noEditPoints="1"/>
          </p:cNvSpPr>
          <p:nvPr userDrawn="1"/>
        </p:nvSpPr>
        <p:spPr bwMode="auto">
          <a:xfrm rot="19202377">
            <a:off x="6938508" y="835548"/>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Arc 3">
            <a:extLst>
              <a:ext uri="{FF2B5EF4-FFF2-40B4-BE49-F238E27FC236}">
                <a16:creationId xmlns:a16="http://schemas.microsoft.com/office/drawing/2014/main" id="{FBD25D94-3B57-409D-8521-CDE115F04E97}"/>
              </a:ext>
            </a:extLst>
          </p:cNvPr>
          <p:cNvSpPr/>
          <p:nvPr userDrawn="1"/>
        </p:nvSpPr>
        <p:spPr>
          <a:xfrm rot="4501105">
            <a:off x="1702661" y="730671"/>
            <a:ext cx="5493062" cy="5517360"/>
          </a:xfrm>
          <a:prstGeom prst="arc">
            <a:avLst>
              <a:gd name="adj1" fmla="val 16200000"/>
              <a:gd name="adj2" fmla="val 20193020"/>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5" name="Freeform 22">
            <a:extLst>
              <a:ext uri="{FF2B5EF4-FFF2-40B4-BE49-F238E27FC236}">
                <a16:creationId xmlns:a16="http://schemas.microsoft.com/office/drawing/2014/main" id="{B51BBAD3-077A-4EC7-91FC-B76324F575F3}"/>
              </a:ext>
            </a:extLst>
          </p:cNvPr>
          <p:cNvSpPr>
            <a:spLocks noEditPoints="1"/>
          </p:cNvSpPr>
          <p:nvPr userDrawn="1"/>
        </p:nvSpPr>
        <p:spPr bwMode="auto">
          <a:xfrm rot="20744928">
            <a:off x="7276153" y="2188347"/>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9">
            <a:extLst>
              <a:ext uri="{FF2B5EF4-FFF2-40B4-BE49-F238E27FC236}">
                <a16:creationId xmlns:a16="http://schemas.microsoft.com/office/drawing/2014/main" id="{88402DA7-B56E-4BBC-BAB8-5BCA454A45BF}"/>
              </a:ext>
            </a:extLst>
          </p:cNvPr>
          <p:cNvSpPr>
            <a:spLocks noEditPoints="1"/>
          </p:cNvSpPr>
          <p:nvPr userDrawn="1"/>
        </p:nvSpPr>
        <p:spPr bwMode="auto">
          <a:xfrm rot="5218301">
            <a:off x="5939076" y="618561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Line 28">
            <a:extLst>
              <a:ext uri="{FF2B5EF4-FFF2-40B4-BE49-F238E27FC236}">
                <a16:creationId xmlns:a16="http://schemas.microsoft.com/office/drawing/2014/main" id="{080E0555-1A0E-44CA-B2C6-241C60AA3A4D}"/>
              </a:ext>
            </a:extLst>
          </p:cNvPr>
          <p:cNvSpPr>
            <a:spLocks noChangeShapeType="1"/>
          </p:cNvSpPr>
          <p:nvPr userDrawn="1"/>
        </p:nvSpPr>
        <p:spPr bwMode="auto">
          <a:xfrm rot="20666794" flipH="1">
            <a:off x="5862243" y="1655920"/>
            <a:ext cx="589508" cy="341274"/>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8" name="Freeform 21">
            <a:extLst>
              <a:ext uri="{FF2B5EF4-FFF2-40B4-BE49-F238E27FC236}">
                <a16:creationId xmlns:a16="http://schemas.microsoft.com/office/drawing/2014/main" id="{94481CE4-7F5D-4ADB-AA7F-7D34135C4860}"/>
              </a:ext>
            </a:extLst>
          </p:cNvPr>
          <p:cNvSpPr>
            <a:spLocks noEditPoints="1"/>
          </p:cNvSpPr>
          <p:nvPr userDrawn="1"/>
        </p:nvSpPr>
        <p:spPr bwMode="auto">
          <a:xfrm rot="221996">
            <a:off x="1751067" y="4139590"/>
            <a:ext cx="221512" cy="224149"/>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22">
            <a:extLst>
              <a:ext uri="{FF2B5EF4-FFF2-40B4-BE49-F238E27FC236}">
                <a16:creationId xmlns:a16="http://schemas.microsoft.com/office/drawing/2014/main" id="{36AA11FF-BDC1-4BF4-9065-3D0E3A7146DF}"/>
              </a:ext>
            </a:extLst>
          </p:cNvPr>
          <p:cNvSpPr>
            <a:spLocks noEditPoints="1"/>
          </p:cNvSpPr>
          <p:nvPr userDrawn="1"/>
        </p:nvSpPr>
        <p:spPr bwMode="auto">
          <a:xfrm rot="859174">
            <a:off x="1934991" y="453776"/>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Arc 11">
            <a:extLst>
              <a:ext uri="{FF2B5EF4-FFF2-40B4-BE49-F238E27FC236}">
                <a16:creationId xmlns:a16="http://schemas.microsoft.com/office/drawing/2014/main" id="{F73C4BF3-B9FE-478E-A72D-C6B8EE1338A6}"/>
              </a:ext>
            </a:extLst>
          </p:cNvPr>
          <p:cNvSpPr/>
          <p:nvPr userDrawn="1"/>
        </p:nvSpPr>
        <p:spPr>
          <a:xfrm rot="4501105">
            <a:off x="1888235" y="917065"/>
            <a:ext cx="5121914" cy="5144570"/>
          </a:xfrm>
          <a:prstGeom prst="arc">
            <a:avLst>
              <a:gd name="adj1" fmla="val 16200000"/>
              <a:gd name="adj2" fmla="val 20193020"/>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3" name="Freeform 20">
            <a:extLst>
              <a:ext uri="{FF2B5EF4-FFF2-40B4-BE49-F238E27FC236}">
                <a16:creationId xmlns:a16="http://schemas.microsoft.com/office/drawing/2014/main" id="{402E71FA-1218-4825-BED0-9E0D39E8FC23}"/>
              </a:ext>
            </a:extLst>
          </p:cNvPr>
          <p:cNvSpPr>
            <a:spLocks noEditPoints="1"/>
          </p:cNvSpPr>
          <p:nvPr userDrawn="1"/>
        </p:nvSpPr>
        <p:spPr bwMode="auto">
          <a:xfrm>
            <a:off x="4899644" y="54833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 name="Group 13">
            <a:extLst>
              <a:ext uri="{FF2B5EF4-FFF2-40B4-BE49-F238E27FC236}">
                <a16:creationId xmlns:a16="http://schemas.microsoft.com/office/drawing/2014/main" id="{EC629D0D-C1D6-4150-AA55-98351C6ADDF1}"/>
              </a:ext>
            </a:extLst>
          </p:cNvPr>
          <p:cNvGrpSpPr/>
          <p:nvPr userDrawn="1"/>
        </p:nvGrpSpPr>
        <p:grpSpPr>
          <a:xfrm rot="12560201">
            <a:off x="1690512" y="742820"/>
            <a:ext cx="5517360" cy="5493062"/>
            <a:chOff x="871228" y="742820"/>
            <a:chExt cx="5517360" cy="5493062"/>
          </a:xfrm>
        </p:grpSpPr>
        <p:sp>
          <p:nvSpPr>
            <p:cNvPr id="15" name="Arc 14">
              <a:extLst>
                <a:ext uri="{FF2B5EF4-FFF2-40B4-BE49-F238E27FC236}">
                  <a16:creationId xmlns:a16="http://schemas.microsoft.com/office/drawing/2014/main" id="{601DCF1A-F829-4CAC-B43B-9FFC11FDDEE3}"/>
                </a:ext>
              </a:extLst>
            </p:cNvPr>
            <p:cNvSpPr/>
            <p:nvPr/>
          </p:nvSpPr>
          <p:spPr>
            <a:xfrm rot="4501105">
              <a:off x="883377" y="730671"/>
              <a:ext cx="5493062" cy="5517360"/>
            </a:xfrm>
            <a:prstGeom prst="arc">
              <a:avLst>
                <a:gd name="adj1" fmla="val 16200000"/>
                <a:gd name="adj2" fmla="val 18821388"/>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16" name="Arc 15">
              <a:extLst>
                <a:ext uri="{FF2B5EF4-FFF2-40B4-BE49-F238E27FC236}">
                  <a16:creationId xmlns:a16="http://schemas.microsoft.com/office/drawing/2014/main" id="{5009E8AB-FB75-40D1-A8A7-82C4D1F1CA16}"/>
                </a:ext>
              </a:extLst>
            </p:cNvPr>
            <p:cNvSpPr/>
            <p:nvPr/>
          </p:nvSpPr>
          <p:spPr>
            <a:xfrm rot="4501105">
              <a:off x="1068951" y="917065"/>
              <a:ext cx="5121914" cy="5144570"/>
            </a:xfrm>
            <a:prstGeom prst="arc">
              <a:avLst>
                <a:gd name="adj1" fmla="val 16200000"/>
                <a:gd name="adj2" fmla="val 18841288"/>
              </a:avLst>
            </a:prstGeom>
            <a:noFill/>
            <a:ln w="31750" cap="rnd" cmpd="sng" algn="ctr">
              <a:solidFill>
                <a:schemeClr val="accent6"/>
              </a:solidFill>
              <a:prstDash val="solid"/>
              <a:round/>
            </a:ln>
            <a:effectLst/>
          </p:spPr>
          <p:txBody>
            <a:bodyPr rtlCol="0" anchor="ctr"/>
            <a:lstStyle/>
            <a:p>
              <a:pPr algn="ctr"/>
              <a:endParaRPr lang="en-US"/>
            </a:p>
          </p:txBody>
        </p:sp>
      </p:grpSp>
      <p:sp>
        <p:nvSpPr>
          <p:cNvPr id="17" name="Freeform 20">
            <a:extLst>
              <a:ext uri="{FF2B5EF4-FFF2-40B4-BE49-F238E27FC236}">
                <a16:creationId xmlns:a16="http://schemas.microsoft.com/office/drawing/2014/main" id="{A5E6EDAA-5D34-44F0-AB0C-B31BCB33DB28}"/>
              </a:ext>
            </a:extLst>
          </p:cNvPr>
          <p:cNvSpPr>
            <a:spLocks noEditPoints="1"/>
          </p:cNvSpPr>
          <p:nvPr userDrawn="1"/>
        </p:nvSpPr>
        <p:spPr bwMode="auto">
          <a:xfrm>
            <a:off x="723932" y="436383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Arc 17">
            <a:extLst>
              <a:ext uri="{FF2B5EF4-FFF2-40B4-BE49-F238E27FC236}">
                <a16:creationId xmlns:a16="http://schemas.microsoft.com/office/drawing/2014/main" id="{2D39B7CA-858C-4466-B8E7-4C314250C9CC}"/>
              </a:ext>
            </a:extLst>
          </p:cNvPr>
          <p:cNvSpPr/>
          <p:nvPr userDrawn="1"/>
        </p:nvSpPr>
        <p:spPr>
          <a:xfrm rot="4501105">
            <a:off x="1792653" y="821060"/>
            <a:ext cx="5313078" cy="5336580"/>
          </a:xfrm>
          <a:prstGeom prst="arc">
            <a:avLst>
              <a:gd name="adj1" fmla="val 11274281"/>
              <a:gd name="adj2" fmla="val 12637929"/>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19" name="Arc 18">
            <a:extLst>
              <a:ext uri="{FF2B5EF4-FFF2-40B4-BE49-F238E27FC236}">
                <a16:creationId xmlns:a16="http://schemas.microsoft.com/office/drawing/2014/main" id="{F2A77B9C-863B-4901-BF99-855151A25021}"/>
              </a:ext>
            </a:extLst>
          </p:cNvPr>
          <p:cNvSpPr/>
          <p:nvPr userDrawn="1"/>
        </p:nvSpPr>
        <p:spPr>
          <a:xfrm rot="4501105">
            <a:off x="1792653" y="821060"/>
            <a:ext cx="5313078" cy="5336580"/>
          </a:xfrm>
          <a:prstGeom prst="arc">
            <a:avLst>
              <a:gd name="adj1" fmla="val 13068412"/>
              <a:gd name="adj2" fmla="val 13506946"/>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20" name="Arc 19">
            <a:extLst>
              <a:ext uri="{FF2B5EF4-FFF2-40B4-BE49-F238E27FC236}">
                <a16:creationId xmlns:a16="http://schemas.microsoft.com/office/drawing/2014/main" id="{41A81BDD-F77F-4312-B5C1-1CCB4625EF37}"/>
              </a:ext>
            </a:extLst>
          </p:cNvPr>
          <p:cNvSpPr/>
          <p:nvPr userDrawn="1"/>
        </p:nvSpPr>
        <p:spPr>
          <a:xfrm rot="4501105">
            <a:off x="1792653" y="821060"/>
            <a:ext cx="5313078" cy="5336580"/>
          </a:xfrm>
          <a:prstGeom prst="arc">
            <a:avLst>
              <a:gd name="adj1" fmla="val 1313639"/>
              <a:gd name="adj2" fmla="val 3522796"/>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21" name="Arc 20">
            <a:extLst>
              <a:ext uri="{FF2B5EF4-FFF2-40B4-BE49-F238E27FC236}">
                <a16:creationId xmlns:a16="http://schemas.microsoft.com/office/drawing/2014/main" id="{3D9C0041-A978-4F8B-9C09-4A598983E9C0}"/>
              </a:ext>
            </a:extLst>
          </p:cNvPr>
          <p:cNvSpPr/>
          <p:nvPr userDrawn="1"/>
        </p:nvSpPr>
        <p:spPr>
          <a:xfrm rot="4501105">
            <a:off x="1792653" y="821060"/>
            <a:ext cx="5313078" cy="5336580"/>
          </a:xfrm>
          <a:prstGeom prst="arc">
            <a:avLst>
              <a:gd name="adj1" fmla="val 4009573"/>
              <a:gd name="adj2" fmla="val 4329994"/>
            </a:avLst>
          </a:prstGeom>
          <a:noFill/>
          <a:ln w="31750" cap="rnd" cmpd="sng" algn="ctr">
            <a:solidFill>
              <a:schemeClr val="accent6"/>
            </a:solidFill>
            <a:prstDash val="solid"/>
            <a:round/>
          </a:ln>
          <a:effectLst/>
        </p:spPr>
        <p:txBody>
          <a:bodyPr rtlCol="0" anchor="ctr"/>
          <a:lstStyle/>
          <a:p>
            <a:pPr algn="ctr"/>
            <a:endParaRPr lang="en-US"/>
          </a:p>
        </p:txBody>
      </p:sp>
      <p:sp>
        <p:nvSpPr>
          <p:cNvPr id="22" name="Freeform 19">
            <a:extLst>
              <a:ext uri="{FF2B5EF4-FFF2-40B4-BE49-F238E27FC236}">
                <a16:creationId xmlns:a16="http://schemas.microsoft.com/office/drawing/2014/main" id="{DD4E8678-D7DA-4C36-9358-99F8A522EDB2}"/>
              </a:ext>
            </a:extLst>
          </p:cNvPr>
          <p:cNvSpPr>
            <a:spLocks noEditPoints="1"/>
          </p:cNvSpPr>
          <p:nvPr userDrawn="1"/>
        </p:nvSpPr>
        <p:spPr bwMode="auto">
          <a:xfrm rot="1616168">
            <a:off x="3321239" y="796725"/>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Line 28">
            <a:extLst>
              <a:ext uri="{FF2B5EF4-FFF2-40B4-BE49-F238E27FC236}">
                <a16:creationId xmlns:a16="http://schemas.microsoft.com/office/drawing/2014/main" id="{50FBC3A2-3D61-4E42-B194-E346B8A6B06D}"/>
              </a:ext>
            </a:extLst>
          </p:cNvPr>
          <p:cNvSpPr>
            <a:spLocks noChangeShapeType="1"/>
          </p:cNvSpPr>
          <p:nvPr userDrawn="1"/>
        </p:nvSpPr>
        <p:spPr bwMode="auto">
          <a:xfrm rot="20666794" flipH="1">
            <a:off x="4735100" y="5649986"/>
            <a:ext cx="77373" cy="599008"/>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4" name="Line 28">
            <a:extLst>
              <a:ext uri="{FF2B5EF4-FFF2-40B4-BE49-F238E27FC236}">
                <a16:creationId xmlns:a16="http://schemas.microsoft.com/office/drawing/2014/main" id="{B5C77730-45DE-4BD8-AD81-08F8A161B91E}"/>
              </a:ext>
            </a:extLst>
          </p:cNvPr>
          <p:cNvSpPr>
            <a:spLocks noChangeShapeType="1"/>
          </p:cNvSpPr>
          <p:nvPr userDrawn="1"/>
        </p:nvSpPr>
        <p:spPr bwMode="auto">
          <a:xfrm rot="20666794">
            <a:off x="1722170" y="3080949"/>
            <a:ext cx="657660" cy="277776"/>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5" name="Line 28">
            <a:extLst>
              <a:ext uri="{FF2B5EF4-FFF2-40B4-BE49-F238E27FC236}">
                <a16:creationId xmlns:a16="http://schemas.microsoft.com/office/drawing/2014/main" id="{069B9FD2-6DC5-43E4-92AF-3FEDD82801D0}"/>
              </a:ext>
            </a:extLst>
          </p:cNvPr>
          <p:cNvSpPr>
            <a:spLocks noChangeShapeType="1"/>
          </p:cNvSpPr>
          <p:nvPr userDrawn="1"/>
        </p:nvSpPr>
        <p:spPr bwMode="auto">
          <a:xfrm rot="20666794" flipH="1">
            <a:off x="6052555" y="1936112"/>
            <a:ext cx="645889" cy="255657"/>
          </a:xfrm>
          <a:prstGeom prst="line">
            <a:avLst/>
          </a:prstGeom>
          <a:noFill/>
          <a:ln w="3175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26" name="Freeform 21">
            <a:extLst>
              <a:ext uri="{FF2B5EF4-FFF2-40B4-BE49-F238E27FC236}">
                <a16:creationId xmlns:a16="http://schemas.microsoft.com/office/drawing/2014/main" id="{F2E7BD7F-BD91-48BF-AE20-6C2A098933FC}"/>
              </a:ext>
            </a:extLst>
          </p:cNvPr>
          <p:cNvSpPr>
            <a:spLocks noEditPoints="1"/>
          </p:cNvSpPr>
          <p:nvPr userDrawn="1"/>
        </p:nvSpPr>
        <p:spPr bwMode="auto">
          <a:xfrm rot="14594122">
            <a:off x="10145255" y="4191949"/>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ED9E70F5-0BE3-4A6F-B66C-CE21927AEC4A}"/>
              </a:ext>
            </a:extLst>
          </p:cNvPr>
          <p:cNvSpPr>
            <a:spLocks noEditPoints="1"/>
          </p:cNvSpPr>
          <p:nvPr userDrawn="1"/>
        </p:nvSpPr>
        <p:spPr bwMode="auto">
          <a:xfrm>
            <a:off x="8089253" y="635707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434912DA-3EA2-4C4F-B69D-B6585AF7EC89}"/>
              </a:ext>
            </a:extLst>
          </p:cNvPr>
          <p:cNvSpPr>
            <a:spLocks noEditPoints="1"/>
          </p:cNvSpPr>
          <p:nvPr userDrawn="1"/>
        </p:nvSpPr>
        <p:spPr bwMode="auto">
          <a:xfrm rot="8730596">
            <a:off x="11145498" y="251865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52952CA4-5E20-4716-A0E8-F739DD54789F}"/>
              </a:ext>
            </a:extLst>
          </p:cNvPr>
          <p:cNvSpPr>
            <a:spLocks noEditPoints="1"/>
          </p:cNvSpPr>
          <p:nvPr userDrawn="1"/>
        </p:nvSpPr>
        <p:spPr bwMode="auto">
          <a:xfrm rot="14877821">
            <a:off x="468135" y="609405"/>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D8CC072B-4A8C-41AF-9B5C-09B1BD4F0DBC}"/>
              </a:ext>
            </a:extLst>
          </p:cNvPr>
          <p:cNvSpPr>
            <a:spLocks noEditPoints="1"/>
          </p:cNvSpPr>
          <p:nvPr userDrawn="1"/>
        </p:nvSpPr>
        <p:spPr bwMode="auto">
          <a:xfrm>
            <a:off x="8707986" y="160083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Picture Placeholder 32">
            <a:extLst>
              <a:ext uri="{FF2B5EF4-FFF2-40B4-BE49-F238E27FC236}">
                <a16:creationId xmlns:a16="http://schemas.microsoft.com/office/drawing/2014/main" id="{17A1F92F-634A-4BBC-88F8-CA8A7C81777F}"/>
              </a:ext>
            </a:extLst>
          </p:cNvPr>
          <p:cNvSpPr>
            <a:spLocks noGrp="1"/>
          </p:cNvSpPr>
          <p:nvPr>
            <p:ph type="pic" sz="quarter" idx="10"/>
          </p:nvPr>
        </p:nvSpPr>
        <p:spPr>
          <a:xfrm>
            <a:off x="2633159" y="1659839"/>
            <a:ext cx="3657917" cy="3656219"/>
          </a:xfrm>
          <a:prstGeom prst="ellipse">
            <a:avLst/>
          </a:prstGeom>
        </p:spPr>
        <p:txBody>
          <a:bodyPr/>
          <a:lstStyle/>
          <a:p>
            <a:endParaRPr lang="en-US"/>
          </a:p>
        </p:txBody>
      </p:sp>
    </p:spTree>
    <p:extLst>
      <p:ext uri="{BB962C8B-B14F-4D97-AF65-F5344CB8AC3E}">
        <p14:creationId xmlns:p14="http://schemas.microsoft.com/office/powerpoint/2010/main" val="58340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acilitator dreams photo">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8DA663E-00DE-4B36-A0CE-A02F8BE686B9}"/>
              </a:ext>
            </a:extLst>
          </p:cNvPr>
          <p:cNvPicPr>
            <a:picLocks noChangeAspect="1"/>
          </p:cNvPicPr>
          <p:nvPr userDrawn="1"/>
        </p:nvPicPr>
        <p:blipFill>
          <a:blip r:embed="rId2"/>
          <a:stretch>
            <a:fillRect/>
          </a:stretch>
        </p:blipFill>
        <p:spPr>
          <a:xfrm>
            <a:off x="1524000" y="0"/>
            <a:ext cx="9509760" cy="6858000"/>
          </a:xfrm>
          <a:prstGeom prst="rect">
            <a:avLst/>
          </a:prstGeom>
        </p:spPr>
      </p:pic>
      <p:sp>
        <p:nvSpPr>
          <p:cNvPr id="35" name="Freeform 19">
            <a:extLst>
              <a:ext uri="{FF2B5EF4-FFF2-40B4-BE49-F238E27FC236}">
                <a16:creationId xmlns:a16="http://schemas.microsoft.com/office/drawing/2014/main" id="{1979D42F-2063-4D38-9FB9-C52A400717AE}"/>
              </a:ext>
            </a:extLst>
          </p:cNvPr>
          <p:cNvSpPr>
            <a:spLocks noEditPoints="1"/>
          </p:cNvSpPr>
          <p:nvPr userDrawn="1"/>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6" name="Group 23">
            <a:extLst>
              <a:ext uri="{FF2B5EF4-FFF2-40B4-BE49-F238E27FC236}">
                <a16:creationId xmlns:a16="http://schemas.microsoft.com/office/drawing/2014/main" id="{6736E9A6-6634-49C3-89BD-FFDD36A24725}"/>
              </a:ext>
            </a:extLst>
          </p:cNvPr>
          <p:cNvGrpSpPr>
            <a:grpSpLocks noChangeAspect="1"/>
          </p:cNvGrpSpPr>
          <p:nvPr userDrawn="1"/>
        </p:nvGrpSpPr>
        <p:grpSpPr bwMode="auto">
          <a:xfrm>
            <a:off x="1698123" y="3078379"/>
            <a:ext cx="1021119" cy="1598479"/>
            <a:chOff x="3731" y="1990"/>
            <a:chExt cx="214" cy="335"/>
          </a:xfrm>
        </p:grpSpPr>
        <p:sp>
          <p:nvSpPr>
            <p:cNvPr id="37" name="Freeform 24">
              <a:extLst>
                <a:ext uri="{FF2B5EF4-FFF2-40B4-BE49-F238E27FC236}">
                  <a16:creationId xmlns:a16="http://schemas.microsoft.com/office/drawing/2014/main" id="{856EC607-84FF-4D3F-A959-AE5616E7DFA2}"/>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8" name="Freeform 25">
              <a:extLst>
                <a:ext uri="{FF2B5EF4-FFF2-40B4-BE49-F238E27FC236}">
                  <a16:creationId xmlns:a16="http://schemas.microsoft.com/office/drawing/2014/main" id="{8EAD9DA2-CDC0-40E6-826D-ED9B17FA6812}"/>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39" name="Freeform 19">
            <a:extLst>
              <a:ext uri="{FF2B5EF4-FFF2-40B4-BE49-F238E27FC236}">
                <a16:creationId xmlns:a16="http://schemas.microsoft.com/office/drawing/2014/main" id="{EA676EF9-CF9A-401F-8D1B-3191533C07FB}"/>
              </a:ext>
            </a:extLst>
          </p:cNvPr>
          <p:cNvSpPr>
            <a:spLocks noEditPoints="1"/>
          </p:cNvSpPr>
          <p:nvPr userDrawn="1"/>
        </p:nvSpPr>
        <p:spPr bwMode="auto">
          <a:xfrm rot="5218301">
            <a:off x="1708823" y="518363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0">
            <a:extLst>
              <a:ext uri="{FF2B5EF4-FFF2-40B4-BE49-F238E27FC236}">
                <a16:creationId xmlns:a16="http://schemas.microsoft.com/office/drawing/2014/main" id="{E6D8D2F4-BEFF-4901-BA5D-D01D1B614D5A}"/>
              </a:ext>
            </a:extLst>
          </p:cNvPr>
          <p:cNvSpPr>
            <a:spLocks noEditPoints="1"/>
          </p:cNvSpPr>
          <p:nvPr userDrawn="1"/>
        </p:nvSpPr>
        <p:spPr bwMode="auto">
          <a:xfrm>
            <a:off x="965552" y="473938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1" name="Group 40">
            <a:extLst>
              <a:ext uri="{FF2B5EF4-FFF2-40B4-BE49-F238E27FC236}">
                <a16:creationId xmlns:a16="http://schemas.microsoft.com/office/drawing/2014/main" id="{24FB8E6F-D52C-4991-9C87-41687C48E5B3}"/>
              </a:ext>
            </a:extLst>
          </p:cNvPr>
          <p:cNvGrpSpPr/>
          <p:nvPr userDrawn="1"/>
        </p:nvGrpSpPr>
        <p:grpSpPr>
          <a:xfrm>
            <a:off x="10372484" y="5125673"/>
            <a:ext cx="1993692" cy="593034"/>
            <a:chOff x="-119920" y="850958"/>
            <a:chExt cx="1993692" cy="593034"/>
          </a:xfrm>
        </p:grpSpPr>
        <p:sp>
          <p:nvSpPr>
            <p:cNvPr id="42" name="Freeform 5">
              <a:extLst>
                <a:ext uri="{FF2B5EF4-FFF2-40B4-BE49-F238E27FC236}">
                  <a16:creationId xmlns:a16="http://schemas.microsoft.com/office/drawing/2014/main" id="{B7721A98-B709-4991-B3B7-19FA3BD2F404}"/>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41133518-0044-4656-A46C-9C66C9C61653}"/>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CB91665B-C8EA-4873-99FF-860C50DD10DB}"/>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45" name="Freeform 21">
            <a:extLst>
              <a:ext uri="{FF2B5EF4-FFF2-40B4-BE49-F238E27FC236}">
                <a16:creationId xmlns:a16="http://schemas.microsoft.com/office/drawing/2014/main" id="{F192873C-2623-431E-ABB1-2E15441AC47D}"/>
              </a:ext>
            </a:extLst>
          </p:cNvPr>
          <p:cNvSpPr>
            <a:spLocks noEditPoints="1"/>
          </p:cNvSpPr>
          <p:nvPr userDrawn="1"/>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7" name="Group 4">
            <a:extLst>
              <a:ext uri="{FF2B5EF4-FFF2-40B4-BE49-F238E27FC236}">
                <a16:creationId xmlns:a16="http://schemas.microsoft.com/office/drawing/2014/main" id="{2933EE05-41BE-47E5-8271-81F3DCAF996D}"/>
              </a:ext>
            </a:extLst>
          </p:cNvPr>
          <p:cNvGrpSpPr>
            <a:grpSpLocks noChangeAspect="1"/>
          </p:cNvGrpSpPr>
          <p:nvPr userDrawn="1"/>
        </p:nvGrpSpPr>
        <p:grpSpPr bwMode="auto">
          <a:xfrm>
            <a:off x="6640028" y="273430"/>
            <a:ext cx="2848142" cy="1414642"/>
            <a:chOff x="3541" y="2007"/>
            <a:chExt cx="604" cy="300"/>
          </a:xfrm>
        </p:grpSpPr>
        <p:sp>
          <p:nvSpPr>
            <p:cNvPr id="48" name="Line 5">
              <a:extLst>
                <a:ext uri="{FF2B5EF4-FFF2-40B4-BE49-F238E27FC236}">
                  <a16:creationId xmlns:a16="http://schemas.microsoft.com/office/drawing/2014/main" id="{B2D52149-EA56-4C15-9BCD-D8D66CD16692}"/>
                </a:ext>
              </a:extLst>
            </p:cNvPr>
            <p:cNvSpPr>
              <a:spLocks noChangeShapeType="1"/>
            </p:cNvSpPr>
            <p:nvPr/>
          </p:nvSpPr>
          <p:spPr bwMode="auto">
            <a:xfrm flipV="1">
              <a:off x="3738" y="2053"/>
              <a:ext cx="0" cy="3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6">
              <a:extLst>
                <a:ext uri="{FF2B5EF4-FFF2-40B4-BE49-F238E27FC236}">
                  <a16:creationId xmlns:a16="http://schemas.microsoft.com/office/drawing/2014/main" id="{DEDF12D3-631F-4D23-B15F-5829D83CAF57}"/>
                </a:ext>
              </a:extLst>
            </p:cNvPr>
            <p:cNvSpPr>
              <a:spLocks noChangeShapeType="1"/>
            </p:cNvSpPr>
            <p:nvPr/>
          </p:nvSpPr>
          <p:spPr bwMode="auto">
            <a:xfrm flipH="1" flipV="1">
              <a:off x="3654" y="2085"/>
              <a:ext cx="5" cy="17"/>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8">
              <a:extLst>
                <a:ext uri="{FF2B5EF4-FFF2-40B4-BE49-F238E27FC236}">
                  <a16:creationId xmlns:a16="http://schemas.microsoft.com/office/drawing/2014/main" id="{A08865DC-1BA7-4578-AF1E-B892266B4847}"/>
                </a:ext>
              </a:extLst>
            </p:cNvPr>
            <p:cNvSpPr>
              <a:spLocks noChangeShapeType="1"/>
            </p:cNvSpPr>
            <p:nvPr/>
          </p:nvSpPr>
          <p:spPr bwMode="auto">
            <a:xfrm flipH="1">
              <a:off x="3959" y="2170"/>
              <a:ext cx="12" cy="12"/>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9">
              <a:extLst>
                <a:ext uri="{FF2B5EF4-FFF2-40B4-BE49-F238E27FC236}">
                  <a16:creationId xmlns:a16="http://schemas.microsoft.com/office/drawing/2014/main" id="{2AD82707-F17B-47C4-B88A-C4586C4D05CD}"/>
                </a:ext>
              </a:extLst>
            </p:cNvPr>
            <p:cNvSpPr>
              <a:spLocks noChangeShapeType="1"/>
            </p:cNvSpPr>
            <p:nvPr/>
          </p:nvSpPr>
          <p:spPr bwMode="auto">
            <a:xfrm flipH="1">
              <a:off x="3820" y="2085"/>
              <a:ext cx="4" cy="1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11">
              <a:extLst>
                <a:ext uri="{FF2B5EF4-FFF2-40B4-BE49-F238E27FC236}">
                  <a16:creationId xmlns:a16="http://schemas.microsoft.com/office/drawing/2014/main" id="{C6186C3F-69DF-4091-9F55-AC21F5334EAE}"/>
                </a:ext>
              </a:extLst>
            </p:cNvPr>
            <p:cNvSpPr>
              <a:spLocks noChangeShapeType="1"/>
            </p:cNvSpPr>
            <p:nvPr/>
          </p:nvSpPr>
          <p:spPr bwMode="auto">
            <a:xfrm flipH="1">
              <a:off x="4009" y="2230"/>
              <a:ext cx="31"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12">
              <a:extLst>
                <a:ext uri="{FF2B5EF4-FFF2-40B4-BE49-F238E27FC236}">
                  <a16:creationId xmlns:a16="http://schemas.microsoft.com/office/drawing/2014/main" id="{D18D976F-F1C2-4BB5-8173-C6DBDE25328B}"/>
                </a:ext>
              </a:extLst>
            </p:cNvPr>
            <p:cNvSpPr>
              <a:spLocks noChangeShapeType="1"/>
            </p:cNvSpPr>
            <p:nvPr/>
          </p:nvSpPr>
          <p:spPr bwMode="auto">
            <a:xfrm flipH="1">
              <a:off x="3894" y="2102"/>
              <a:ext cx="1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14">
              <a:extLst>
                <a:ext uri="{FF2B5EF4-FFF2-40B4-BE49-F238E27FC236}">
                  <a16:creationId xmlns:a16="http://schemas.microsoft.com/office/drawing/2014/main" id="{060C6204-ABAF-47AE-995A-C588BC1E0C0F}"/>
                </a:ext>
              </a:extLst>
            </p:cNvPr>
            <p:cNvSpPr>
              <a:spLocks noChangeShapeType="1"/>
            </p:cNvSpPr>
            <p:nvPr/>
          </p:nvSpPr>
          <p:spPr bwMode="auto">
            <a:xfrm flipV="1">
              <a:off x="3738" y="2007"/>
              <a:ext cx="0" cy="20"/>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15">
              <a:extLst>
                <a:ext uri="{FF2B5EF4-FFF2-40B4-BE49-F238E27FC236}">
                  <a16:creationId xmlns:a16="http://schemas.microsoft.com/office/drawing/2014/main" id="{B1D4660D-F019-431B-8430-96035296F03E}"/>
                </a:ext>
              </a:extLst>
            </p:cNvPr>
            <p:cNvSpPr>
              <a:spLocks noChangeShapeType="1"/>
            </p:cNvSpPr>
            <p:nvPr/>
          </p:nvSpPr>
          <p:spPr bwMode="auto">
            <a:xfrm flipH="1" flipV="1">
              <a:off x="3541" y="2061"/>
              <a:ext cx="10"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17">
              <a:extLst>
                <a:ext uri="{FF2B5EF4-FFF2-40B4-BE49-F238E27FC236}">
                  <a16:creationId xmlns:a16="http://schemas.microsoft.com/office/drawing/2014/main" id="{46D54198-D5D5-4022-8454-B0BBAFDA3C3E}"/>
                </a:ext>
              </a:extLst>
            </p:cNvPr>
            <p:cNvSpPr>
              <a:spLocks noChangeShapeType="1"/>
            </p:cNvSpPr>
            <p:nvPr/>
          </p:nvSpPr>
          <p:spPr bwMode="auto">
            <a:xfrm flipH="1">
              <a:off x="3929" y="2061"/>
              <a:ext cx="8" cy="13"/>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19">
              <a:extLst>
                <a:ext uri="{FF2B5EF4-FFF2-40B4-BE49-F238E27FC236}">
                  <a16:creationId xmlns:a16="http://schemas.microsoft.com/office/drawing/2014/main" id="{38C4EDF9-0DD8-4BD6-9429-CE77CB7DEE8E}"/>
                </a:ext>
              </a:extLst>
            </p:cNvPr>
            <p:cNvSpPr>
              <a:spLocks noChangeShapeType="1"/>
            </p:cNvSpPr>
            <p:nvPr/>
          </p:nvSpPr>
          <p:spPr bwMode="auto">
            <a:xfrm flipH="1">
              <a:off x="4100" y="2293"/>
              <a:ext cx="45" cy="14"/>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0">
              <a:extLst>
                <a:ext uri="{FF2B5EF4-FFF2-40B4-BE49-F238E27FC236}">
                  <a16:creationId xmlns:a16="http://schemas.microsoft.com/office/drawing/2014/main" id="{62BD82E5-EADD-421B-8E95-F1A6F692E82B}"/>
                </a:ext>
              </a:extLst>
            </p:cNvPr>
            <p:cNvSpPr>
              <a:spLocks noChangeShapeType="1"/>
            </p:cNvSpPr>
            <p:nvPr/>
          </p:nvSpPr>
          <p:spPr bwMode="auto">
            <a:xfrm flipH="1">
              <a:off x="4004" y="2107"/>
              <a:ext cx="2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9" name="Freeform 19">
            <a:extLst>
              <a:ext uri="{FF2B5EF4-FFF2-40B4-BE49-F238E27FC236}">
                <a16:creationId xmlns:a16="http://schemas.microsoft.com/office/drawing/2014/main" id="{1203C7EC-224B-46EA-8871-B2E75AF66A38}"/>
              </a:ext>
            </a:extLst>
          </p:cNvPr>
          <p:cNvSpPr>
            <a:spLocks noEditPoints="1"/>
          </p:cNvSpPr>
          <p:nvPr userDrawn="1"/>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0">
            <a:extLst>
              <a:ext uri="{FF2B5EF4-FFF2-40B4-BE49-F238E27FC236}">
                <a16:creationId xmlns:a16="http://schemas.microsoft.com/office/drawing/2014/main" id="{228CECDD-6FD4-456B-9AEF-14E901FAF96B}"/>
              </a:ext>
            </a:extLst>
          </p:cNvPr>
          <p:cNvSpPr>
            <a:spLocks noEditPoints="1"/>
          </p:cNvSpPr>
          <p:nvPr userDrawn="1"/>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Picture Placeholder 32">
            <a:extLst>
              <a:ext uri="{FF2B5EF4-FFF2-40B4-BE49-F238E27FC236}">
                <a16:creationId xmlns:a16="http://schemas.microsoft.com/office/drawing/2014/main" id="{201D4448-F214-4659-93E2-17FC2BDE7511}"/>
              </a:ext>
            </a:extLst>
          </p:cNvPr>
          <p:cNvSpPr>
            <a:spLocks noGrp="1"/>
          </p:cNvSpPr>
          <p:nvPr>
            <p:ph type="pic" sz="quarter" idx="10"/>
          </p:nvPr>
        </p:nvSpPr>
        <p:spPr>
          <a:xfrm>
            <a:off x="6265194" y="869537"/>
            <a:ext cx="2580031" cy="2578833"/>
          </a:xfrm>
          <a:prstGeom prst="ellipse">
            <a:avLst/>
          </a:prstGeom>
          <a:ln w="22225">
            <a:noFill/>
          </a:ln>
        </p:spPr>
        <p:txBody>
          <a:bodyPr/>
          <a:lstStyle/>
          <a:p>
            <a:endParaRPr lang="en-US"/>
          </a:p>
        </p:txBody>
      </p:sp>
    </p:spTree>
    <p:extLst>
      <p:ext uri="{BB962C8B-B14F-4D97-AF65-F5344CB8AC3E}">
        <p14:creationId xmlns:p14="http://schemas.microsoft.com/office/powerpoint/2010/main" val="34578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acilitator Gu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6D19BF-B2C1-4186-B7E9-96E150AC08C7}"/>
              </a:ext>
            </a:extLst>
          </p:cNvPr>
          <p:cNvSpPr/>
          <p:nvPr userDrawn="1"/>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
        <p:nvSpPr>
          <p:cNvPr id="6" name="Text Placeholder 4">
            <a:extLst>
              <a:ext uri="{FF2B5EF4-FFF2-40B4-BE49-F238E27FC236}">
                <a16:creationId xmlns:a16="http://schemas.microsoft.com/office/drawing/2014/main" id="{C91AE372-C2B0-4827-8109-CE1EDF1887CE}"/>
              </a:ext>
            </a:extLst>
          </p:cNvPr>
          <p:cNvSpPr>
            <a:spLocks noGrp="1"/>
          </p:cNvSpPr>
          <p:nvPr>
            <p:ph type="body" sz="quarter" idx="10"/>
          </p:nvPr>
        </p:nvSpPr>
        <p:spPr>
          <a:xfrm>
            <a:off x="496888" y="1378857"/>
            <a:ext cx="3523569" cy="4891314"/>
          </a:xfrm>
        </p:spPr>
        <p:txBody>
          <a:bodyPr numCol="1" spcCol="457200"/>
          <a:lstStyle/>
          <a:p>
            <a:pPr lvl="0"/>
            <a:r>
              <a:rPr lang="en-US"/>
              <a:t>Click to edit Master text styles</a:t>
            </a:r>
          </a:p>
        </p:txBody>
      </p:sp>
      <p:sp>
        <p:nvSpPr>
          <p:cNvPr id="8" name="Text Placeholder 7">
            <a:extLst>
              <a:ext uri="{FF2B5EF4-FFF2-40B4-BE49-F238E27FC236}">
                <a16:creationId xmlns:a16="http://schemas.microsoft.com/office/drawing/2014/main" id="{69E35182-AD03-4C9D-9171-B75057647521}"/>
              </a:ext>
            </a:extLst>
          </p:cNvPr>
          <p:cNvSpPr>
            <a:spLocks noGrp="1"/>
          </p:cNvSpPr>
          <p:nvPr>
            <p:ph type="body" sz="quarter" idx="11"/>
          </p:nvPr>
        </p:nvSpPr>
        <p:spPr>
          <a:xfrm>
            <a:off x="4334215" y="1379538"/>
            <a:ext cx="7360897" cy="4881562"/>
          </a:xfrm>
        </p:spPr>
        <p:txBody>
          <a:bodyPr numCol="2" spcCol="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83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WHIT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2CF2A-F111-41FF-9A9D-7D9074EF9445}"/>
              </a:ext>
            </a:extLst>
          </p:cNvPr>
          <p:cNvSpPr>
            <a:spLocks noGrp="1"/>
          </p:cNvSpPr>
          <p:nvPr>
            <p:ph type="title"/>
          </p:nvPr>
        </p:nvSpPr>
        <p:spPr bwMode="auto">
          <a:xfrm>
            <a:off x="496238" y="596477"/>
            <a:ext cx="9222768" cy="535635"/>
          </a:xfrm>
          <a:prstGeom prst="rect">
            <a:avLst/>
          </a:prstGeom>
        </p:spPr>
        <p:txBody>
          <a:bodyPr vert="horz" lIns="91440" tIns="45720" rIns="91440" bIns="45720" rtlCol="0" anchor="t" anchorCtr="0">
            <a:noAutofit/>
          </a:bodyPr>
          <a:lstStyle>
            <a:lvl1pPr>
              <a:spcBef>
                <a:spcPts val="1200"/>
              </a:spcBef>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326223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EEN TEXTURE">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31419-5E51-4362-BD50-0737233C5C1D}"/>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2348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96238" y="480365"/>
            <a:ext cx="9222768" cy="535635"/>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bwMode="auto">
          <a:xfrm>
            <a:off x="496114" y="2092585"/>
            <a:ext cx="11199650" cy="364001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996021981"/>
      </p:ext>
    </p:extLst>
  </p:cSld>
  <p:clrMap bg1="lt1" tx1="dk1" bg2="lt2" tx2="dk2" accent1="accent1" accent2="accent2" accent3="accent3" accent4="accent4" accent5="accent5" accent6="accent6" hlink="hlink" folHlink="folHlink"/>
  <p:sldLayoutIdLst>
    <p:sldLayoutId id="2147483825" r:id="rId1"/>
    <p:sldLayoutId id="2147483829" r:id="rId2"/>
    <p:sldLayoutId id="2147483826" r:id="rId3"/>
    <p:sldLayoutId id="2147483827" r:id="rId4"/>
    <p:sldLayoutId id="2147483828" r:id="rId5"/>
    <p:sldLayoutId id="2147483830" r:id="rId6"/>
    <p:sldLayoutId id="2147483648" r:id="rId7"/>
    <p:sldLayoutId id="2147483831" r:id="rId8"/>
    <p:sldLayoutId id="2147483832" r:id="rId9"/>
    <p:sldLayoutId id="2147483833" r:id="rId10"/>
    <p:sldLayoutId id="2147483834" r:id="rId11"/>
    <p:sldLayoutId id="214748383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5000"/>
        </a:lnSpc>
        <a:spcBef>
          <a:spcPct val="0"/>
        </a:spcBef>
        <a:buNone/>
        <a:defRPr sz="3200" kern="100" spc="2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p15:clr>
            <a:srgbClr val="F26B43"/>
          </p15:clr>
        </p15:guide>
        <p15:guide id="2" pos="3840">
          <p15:clr>
            <a:srgbClr val="F26B43"/>
          </p15:clr>
        </p15:guide>
        <p15:guide id="3" pos="312">
          <p15:clr>
            <a:srgbClr val="F26B43"/>
          </p15:clr>
        </p15:guide>
        <p15:guide id="4" orient="horz" pos="648">
          <p15:clr>
            <a:srgbClr val="F26B43"/>
          </p15:clr>
        </p15:guide>
        <p15:guide id="5" pos="7368">
          <p15:clr>
            <a:srgbClr val="F26B43"/>
          </p15:clr>
        </p15:guide>
        <p15:guide id="6" orient="horz" pos="1320">
          <p15:clr>
            <a:srgbClr val="F26B43"/>
          </p15:clr>
        </p15:guide>
        <p15:guide id="7" orient="horz" pos="3624">
          <p15:clr>
            <a:srgbClr val="F26B43"/>
          </p15:clr>
        </p15:guide>
        <p15:guide id="8" orient="horz" pos="312">
          <p15:clr>
            <a:srgbClr val="F26B43"/>
          </p15:clr>
        </p15:guide>
        <p15:guide id="9"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fmrpi.az1.qualtrics.com/jfe/form/SV_8IzhiGo9JTWHXc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20.xml"/><Relationship Id="rId16"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 Id="rId1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52.pn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hyperlink" Target="https://www.sip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C002D8F-2E7E-43AF-95BB-7CBD40572E62}"/>
              </a:ext>
            </a:extLst>
          </p:cNvPr>
          <p:cNvSpPr/>
          <p:nvPr/>
        </p:nvSpPr>
        <p:spPr>
          <a:xfrm>
            <a:off x="0" y="0"/>
            <a:ext cx="4220697" cy="6858000"/>
          </a:xfrm>
          <a:prstGeom prst="rect">
            <a:avLst/>
          </a:prstGeom>
          <a:solidFill>
            <a:schemeClr val="bg1">
              <a:lumMod val="95000"/>
            </a:schemeClr>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Title 23">
            <a:extLst>
              <a:ext uri="{FF2B5EF4-FFF2-40B4-BE49-F238E27FC236}">
                <a16:creationId xmlns:a16="http://schemas.microsoft.com/office/drawing/2014/main" id="{CF66E912-EDA5-4606-AEB7-8099978A7782}"/>
              </a:ext>
            </a:extLst>
          </p:cNvPr>
          <p:cNvSpPr>
            <a:spLocks noGrp="1"/>
          </p:cNvSpPr>
          <p:nvPr>
            <p:ph type="title"/>
          </p:nvPr>
        </p:nvSpPr>
        <p:spPr/>
        <p:txBody>
          <a:bodyPr/>
          <a:lstStyle/>
          <a:p>
            <a:r>
              <a:rPr lang="en-US">
                <a:solidFill>
                  <a:schemeClr val="accent1"/>
                </a:solidFill>
              </a:rPr>
              <a:t>Facilitator Guide</a:t>
            </a:r>
          </a:p>
        </p:txBody>
      </p:sp>
      <p:sp>
        <p:nvSpPr>
          <p:cNvPr id="8" name="Text Placeholder 7">
            <a:extLst>
              <a:ext uri="{FF2B5EF4-FFF2-40B4-BE49-F238E27FC236}">
                <a16:creationId xmlns:a16="http://schemas.microsoft.com/office/drawing/2014/main" id="{8B1F2676-A218-47A7-B242-372DA398E91C}"/>
              </a:ext>
            </a:extLst>
          </p:cNvPr>
          <p:cNvSpPr>
            <a:spLocks noGrp="1"/>
          </p:cNvSpPr>
          <p:nvPr>
            <p:ph type="body" sz="quarter" idx="4294967295"/>
          </p:nvPr>
        </p:nvSpPr>
        <p:spPr>
          <a:xfrm>
            <a:off x="496889" y="1378857"/>
            <a:ext cx="3341016" cy="4891314"/>
          </a:xfrm>
        </p:spPr>
        <p:txBody>
          <a:bodyPr numCol="1"/>
          <a:lstStyle/>
          <a:p>
            <a:pPr marL="0" lvl="1" indent="0">
              <a:spcBef>
                <a:spcPts val="800"/>
              </a:spcBef>
              <a:buNone/>
            </a:pPr>
            <a:r>
              <a:rPr lang="en-US" sz="1200"/>
              <a:t>Thank you for leading this module: “Your Money Adventure.” Over the course of five 1-hour modules, you will be helping teens become savvy spenders, savers, and investors. We’ve designed this module to include a mix of lecture, activities, examples, and discussion so it’s engaging for the teen audience. Here are some tips to help you prepare and lead the modules: </a:t>
            </a:r>
          </a:p>
        </p:txBody>
      </p:sp>
      <p:sp>
        <p:nvSpPr>
          <p:cNvPr id="44" name="TextBox 43">
            <a:extLst>
              <a:ext uri="{FF2B5EF4-FFF2-40B4-BE49-F238E27FC236}">
                <a16:creationId xmlns:a16="http://schemas.microsoft.com/office/drawing/2014/main" id="{C23CD86B-69F7-4122-8E33-74084AABADF7}"/>
              </a:ext>
            </a:extLst>
          </p:cNvPr>
          <p:cNvSpPr txBox="1"/>
          <p:nvPr/>
        </p:nvSpPr>
        <p:spPr>
          <a:xfrm>
            <a:off x="525710" y="335742"/>
            <a:ext cx="2904641" cy="246221"/>
          </a:xfrm>
          <a:prstGeom prst="rect">
            <a:avLst/>
          </a:prstGeom>
          <a:noFill/>
        </p:spPr>
        <p:txBody>
          <a:bodyPr wrap="none">
            <a:spAutoFit/>
          </a:bodyPr>
          <a:lstStyle/>
          <a:p>
            <a:r>
              <a:rPr lang="en-US" sz="1000" b="1" spc="40">
                <a:solidFill>
                  <a:schemeClr val="accent1">
                    <a:lumMod val="50000"/>
                  </a:schemeClr>
                </a:solidFill>
              </a:rPr>
              <a:t>MODULE 01: LET THE ADVENTURE BEGIN</a:t>
            </a:r>
            <a:endParaRPr lang="en-US" sz="1000">
              <a:solidFill>
                <a:schemeClr val="accent1">
                  <a:lumMod val="50000"/>
                </a:schemeClr>
              </a:solidFill>
            </a:endParaRPr>
          </a:p>
        </p:txBody>
      </p:sp>
      <p:sp>
        <p:nvSpPr>
          <p:cNvPr id="10" name="Text Placeholder 7">
            <a:extLst>
              <a:ext uri="{FF2B5EF4-FFF2-40B4-BE49-F238E27FC236}">
                <a16:creationId xmlns:a16="http://schemas.microsoft.com/office/drawing/2014/main" id="{6BD2DFE5-7355-43BE-AE53-70203968ADC4}"/>
              </a:ext>
            </a:extLst>
          </p:cNvPr>
          <p:cNvSpPr txBox="1">
            <a:spLocks/>
          </p:cNvSpPr>
          <p:nvPr/>
        </p:nvSpPr>
        <p:spPr bwMode="auto">
          <a:xfrm>
            <a:off x="4334215" y="1378857"/>
            <a:ext cx="7360897" cy="4648456"/>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400"/>
              </a:spcBef>
              <a:spcAft>
                <a:spcPts val="200"/>
              </a:spcAft>
              <a:buFont typeface="Segoe UI" panose="020B0502040204020203" pitchFamily="34" charset="0"/>
              <a:buChar char="​"/>
              <a:defRPr sz="2400" kern="100" spc="20" baseline="0">
                <a:solidFill>
                  <a:schemeClr val="tx1">
                    <a:lumMod val="75000"/>
                    <a:lumOff val="25000"/>
                  </a:schemeClr>
                </a:solidFill>
                <a:latin typeface="+mn-lt"/>
                <a:ea typeface="+mn-ea"/>
                <a:cs typeface="+mn-cs"/>
              </a:defRPr>
            </a:lvl1pPr>
            <a:lvl2pPr marL="344488" indent="-176213" algn="l" defTabSz="914400" rtl="0" eaLnBrk="1" latinLnBrk="0" hangingPunct="1">
              <a:lnSpc>
                <a:spcPct val="90000"/>
              </a:lnSpc>
              <a:spcBef>
                <a:spcPts val="400"/>
              </a:spcBef>
              <a:spcAft>
                <a:spcPts val="200"/>
              </a:spcAft>
              <a:buFont typeface="Arial" panose="020B0604020202020204" pitchFamily="34" charset="0"/>
              <a:buChar char="•"/>
              <a:defRPr sz="2200" kern="100" spc="20" baseline="0">
                <a:solidFill>
                  <a:schemeClr val="tx1">
                    <a:lumMod val="75000"/>
                    <a:lumOff val="25000"/>
                  </a:schemeClr>
                </a:solidFill>
                <a:latin typeface="+mn-lt"/>
                <a:ea typeface="+mn-ea"/>
                <a:cs typeface="+mn-cs"/>
              </a:defRPr>
            </a:lvl2pPr>
            <a:lvl3pPr marL="512763" indent="-168275" algn="l" defTabSz="914400" rtl="0" eaLnBrk="1" latinLnBrk="0" hangingPunct="1">
              <a:lnSpc>
                <a:spcPct val="85000"/>
              </a:lnSpc>
              <a:spcBef>
                <a:spcPts val="400"/>
              </a:spcBef>
              <a:spcAft>
                <a:spcPts val="200"/>
              </a:spcAft>
              <a:buFont typeface="Calibri Light" panose="020F0302020204030204" pitchFamily="34" charset="0"/>
              <a:buChar char="‐"/>
              <a:defRPr sz="2000" kern="100" spc="20" baseline="0">
                <a:solidFill>
                  <a:schemeClr val="tx1">
                    <a:lumMod val="75000"/>
                    <a:lumOff val="25000"/>
                  </a:schemeClr>
                </a:solidFill>
                <a:latin typeface="+mn-lt"/>
                <a:ea typeface="+mn-ea"/>
                <a:cs typeface="+mn-cs"/>
              </a:defRPr>
            </a:lvl3pPr>
            <a:lvl4pPr marL="687388" indent="-174625" algn="l" defTabSz="914400" rtl="0" eaLnBrk="1" latinLnBrk="0" hangingPunct="1">
              <a:lnSpc>
                <a:spcPct val="85000"/>
              </a:lnSpc>
              <a:spcBef>
                <a:spcPts val="400"/>
              </a:spcBef>
              <a:spcAft>
                <a:spcPts val="200"/>
              </a:spcAft>
              <a:buFont typeface="Calibri Light" panose="020F0302020204030204" pitchFamily="34" charset="0"/>
              <a:buChar char="‐"/>
              <a:defRPr sz="1800" kern="100" spc="20" baseline="0">
                <a:solidFill>
                  <a:schemeClr val="tx1">
                    <a:lumMod val="75000"/>
                    <a:lumOff val="25000"/>
                  </a:schemeClr>
                </a:solidFill>
                <a:latin typeface="+mn-lt"/>
                <a:ea typeface="+mn-ea"/>
                <a:cs typeface="+mn-cs"/>
              </a:defRPr>
            </a:lvl4pPr>
            <a:lvl5pPr marL="855663" indent="-168275" algn="l" defTabSz="914400" rtl="0" eaLnBrk="1" latinLnBrk="0" hangingPunct="1">
              <a:lnSpc>
                <a:spcPct val="85000"/>
              </a:lnSpc>
              <a:spcBef>
                <a:spcPts val="400"/>
              </a:spcBef>
              <a:spcAft>
                <a:spcPts val="200"/>
              </a:spcAft>
              <a:buFont typeface="Calibri Light" panose="020F0302020204030204" pitchFamily="34" charset="0"/>
              <a:buChar char="‐"/>
              <a:defRPr sz="1600" kern="100" spc="20" baseline="0">
                <a:solidFill>
                  <a:schemeClr val="tx1">
                    <a:lumMod val="75000"/>
                    <a:lumOff val="25000"/>
                  </a:schemeClr>
                </a:solidFill>
                <a:latin typeface="+mn-lt"/>
                <a:ea typeface="+mn-ea"/>
                <a:cs typeface="+mn-cs"/>
              </a:defRPr>
            </a:lvl5pPr>
            <a:lvl6pPr marL="0" indent="0" algn="l" defTabSz="914400" rtl="0" eaLnBrk="1" latinLnBrk="0" hangingPunct="1">
              <a:lnSpc>
                <a:spcPct val="90000"/>
              </a:lnSpc>
              <a:spcBef>
                <a:spcPts val="1200"/>
              </a:spcBef>
              <a:spcAft>
                <a:spcPts val="400"/>
              </a:spcAft>
              <a:buFont typeface="Tahoma" panose="020B0604030504040204" pitchFamily="34" charset="0"/>
              <a:buChar char="​"/>
              <a:defRPr sz="2000" b="0" kern="100" spc="20" baseline="0">
                <a:solidFill>
                  <a:schemeClr val="accent1"/>
                </a:solidFill>
                <a:latin typeface="Fidelity Sans" panose="020B0503030202020204" pitchFamily="34" charset="0"/>
                <a:ea typeface="+mn-ea"/>
                <a:cs typeface="+mn-cs"/>
              </a:defRPr>
            </a:lvl6pPr>
            <a:lvl7pPr marL="0" indent="0" algn="l" defTabSz="914400" rtl="0" eaLnBrk="1" latinLnBrk="0" hangingPunct="1">
              <a:lnSpc>
                <a:spcPct val="90000"/>
              </a:lnSpc>
              <a:spcBef>
                <a:spcPts val="400"/>
              </a:spcBef>
              <a:spcAft>
                <a:spcPts val="600"/>
              </a:spcAft>
              <a:buClr>
                <a:schemeClr val="tx1">
                  <a:lumMod val="65000"/>
                  <a:lumOff val="35000"/>
                </a:schemeClr>
              </a:buClr>
              <a:buFont typeface="Tahoma" panose="020B0604030504040204" pitchFamily="34" charset="0"/>
              <a:buChar char="​"/>
              <a:defRPr sz="1200" b="1" kern="100" cap="all" spc="20" baseline="0">
                <a:solidFill>
                  <a:schemeClr val="tx1">
                    <a:lumMod val="75000"/>
                    <a:lumOff val="25000"/>
                  </a:schemeClr>
                </a:solidFill>
                <a:latin typeface="+mn-lt"/>
                <a:ea typeface="+mn-ea"/>
                <a:cs typeface="+mn-cs"/>
              </a:defRPr>
            </a:lvl7pPr>
            <a:lvl8pPr marL="0" indent="0" algn="l" defTabSz="914400" rtl="0" eaLnBrk="1" latinLnBrk="0" hangingPunct="1">
              <a:lnSpc>
                <a:spcPct val="110000"/>
              </a:lnSpc>
              <a:spcBef>
                <a:spcPts val="400"/>
              </a:spcBef>
              <a:spcAft>
                <a:spcPts val="200"/>
              </a:spcAft>
              <a:buFont typeface="Tahoma" panose="020B0604030504040204" pitchFamily="34" charset="0"/>
              <a:buChar char="​"/>
              <a:defRPr sz="1600" kern="100" spc="20" baseline="0">
                <a:solidFill>
                  <a:schemeClr val="tx1">
                    <a:lumMod val="75000"/>
                    <a:lumOff val="25000"/>
                  </a:schemeClr>
                </a:solidFill>
                <a:latin typeface="+mn-lt"/>
                <a:ea typeface="+mn-ea"/>
                <a:cs typeface="+mn-cs"/>
              </a:defRPr>
            </a:lvl8pPr>
            <a:lvl9pPr marL="117475" indent="-117475" algn="l" defTabSz="914400" rtl="0" eaLnBrk="1" latinLnBrk="0" hangingPunct="1">
              <a:lnSpc>
                <a:spcPct val="90000"/>
              </a:lnSpc>
              <a:spcBef>
                <a:spcPts val="600"/>
              </a:spcBef>
              <a:spcAft>
                <a:spcPts val="200"/>
              </a:spcAft>
              <a:buFont typeface="Arial" panose="020B0604020202020204" pitchFamily="34" charset="0"/>
              <a:buChar char="•"/>
              <a:defRPr sz="1200" kern="100" spc="20" baseline="0">
                <a:solidFill>
                  <a:schemeClr val="tx1">
                    <a:lumMod val="75000"/>
                    <a:lumOff val="25000"/>
                  </a:schemeClr>
                </a:solidFill>
                <a:latin typeface="+mn-lt"/>
                <a:ea typeface="+mn-ea"/>
                <a:cs typeface="+mn-cs"/>
              </a:defRPr>
            </a:lvl9pPr>
          </a:lstStyle>
          <a:p>
            <a:pPr lvl="1">
              <a:lnSpc>
                <a:spcPct val="100000"/>
              </a:lnSpc>
              <a:spcBef>
                <a:spcPts val="800"/>
              </a:spcBef>
              <a:spcAft>
                <a:spcPts val="0"/>
              </a:spcAft>
            </a:pPr>
            <a:r>
              <a:rPr lang="en-US" sz="900"/>
              <a:t>You’ll see speaker notes on each slide that read like a script, but we encourage you to ad lib, put it in your own voice, and (*very importantly*) don’t read this word-for-word (that’s a way to lose the teens quick!). </a:t>
            </a:r>
          </a:p>
          <a:p>
            <a:pPr lvl="1">
              <a:lnSpc>
                <a:spcPct val="100000"/>
              </a:lnSpc>
              <a:spcBef>
                <a:spcPts val="800"/>
              </a:spcBef>
              <a:spcAft>
                <a:spcPts val="0"/>
              </a:spcAft>
            </a:pPr>
            <a:r>
              <a:rPr lang="en-US" sz="900"/>
              <a:t>Sprinkled throughout the speaker notes are bracketed Facilitator Notes that we’ve left for you. These notes offer extra context for the slide, but you should not read those aloud while facilitating. </a:t>
            </a:r>
          </a:p>
          <a:p>
            <a:pPr lvl="1">
              <a:lnSpc>
                <a:spcPct val="100000"/>
              </a:lnSpc>
              <a:spcBef>
                <a:spcPts val="800"/>
              </a:spcBef>
              <a:spcAft>
                <a:spcPts val="0"/>
              </a:spcAft>
            </a:pPr>
            <a:r>
              <a:rPr lang="en-US" sz="900"/>
              <a:t>We highly recommend you practice each module aloud before delivering it, especially because there are places where you need to add a personal story/example. This practice will help you connect to the message and deliver it authentically. </a:t>
            </a:r>
          </a:p>
          <a:p>
            <a:pPr lvl="1">
              <a:lnSpc>
                <a:spcPct val="100000"/>
              </a:lnSpc>
              <a:spcBef>
                <a:spcPts val="800"/>
              </a:spcBef>
              <a:spcAft>
                <a:spcPts val="0"/>
              </a:spcAft>
            </a:pPr>
            <a:r>
              <a:rPr lang="en-US" sz="900"/>
              <a:t>On the next page, you’ll find timestamps for how long each section of the module should take. Keep track as you’re presenting to see if you are too far ahead or behind. If you are, make an adjustment. </a:t>
            </a:r>
          </a:p>
          <a:p>
            <a:pPr lvl="1">
              <a:lnSpc>
                <a:spcPct val="100000"/>
              </a:lnSpc>
              <a:spcBef>
                <a:spcPts val="800"/>
              </a:spcBef>
              <a:spcAft>
                <a:spcPts val="0"/>
              </a:spcAft>
            </a:pPr>
            <a:r>
              <a:rPr lang="en-US" sz="900"/>
              <a:t>We’ve also found that facilitators who use dual monitors have better engagements during virtual presentations. Put the deck in play mode on your second screen and share that screen. Then, have your speaker notes on your main screen where your camara is. Move the speaker notes to as close to the top of the screen as possible so you can maintain eye contact while presenting. </a:t>
            </a:r>
          </a:p>
          <a:p>
            <a:pPr lvl="1">
              <a:lnSpc>
                <a:spcPct val="100000"/>
              </a:lnSpc>
              <a:spcBef>
                <a:spcPts val="800"/>
              </a:spcBef>
              <a:spcAft>
                <a:spcPts val="0"/>
              </a:spcAft>
            </a:pPr>
            <a:r>
              <a:rPr lang="en-US" sz="900"/>
              <a:t>Throughout the modules, you’ll be sharing your screen, sending the teens to breakout rooms, using the poll and white board features, and managing the chat. Make sure you are comfortable with all of these interaction tools. </a:t>
            </a:r>
          </a:p>
          <a:p>
            <a:pPr lvl="1">
              <a:lnSpc>
                <a:spcPct val="100000"/>
              </a:lnSpc>
              <a:spcBef>
                <a:spcPts val="800"/>
              </a:spcBef>
              <a:spcAft>
                <a:spcPts val="0"/>
              </a:spcAft>
            </a:pPr>
            <a:r>
              <a:rPr lang="en-US" sz="900"/>
              <a:t>We know teens can be intimidating but think about how THEY are feeling – finance is intimidating...money is intimidating! Be empathetic to that. Take your time with these concepts and show them this stuff doesn’t have to be as inaccessible as they may think.</a:t>
            </a:r>
          </a:p>
          <a:p>
            <a:pPr lvl="1">
              <a:lnSpc>
                <a:spcPct val="100000"/>
              </a:lnSpc>
              <a:spcBef>
                <a:spcPts val="800"/>
              </a:spcBef>
              <a:spcAft>
                <a:spcPts val="0"/>
              </a:spcAft>
            </a:pPr>
            <a:r>
              <a:rPr lang="en-US" sz="900"/>
              <a:t>You’re not a regular facilitator, you’re a cool facilitator...WE know that, but teens don’t. They don’t think you’re cool. And that’s ok! Lean into it. Don’t be afraid to geek out a bit. Finance is your jam!</a:t>
            </a:r>
          </a:p>
          <a:p>
            <a:pPr lvl="1">
              <a:lnSpc>
                <a:spcPct val="100000"/>
              </a:lnSpc>
              <a:spcBef>
                <a:spcPts val="800"/>
              </a:spcBef>
              <a:spcAft>
                <a:spcPts val="0"/>
              </a:spcAft>
            </a:pPr>
            <a:r>
              <a:rPr lang="en-US" sz="900"/>
              <a:t>Start strong. You set the tone for the entire module on day one – really in the first 30 seconds on day one. Especially when you have to deliver virtually, YOU will need to bring the energy to their screens through your voice, your gestures, and your engagement with the material and the students. </a:t>
            </a:r>
          </a:p>
          <a:p>
            <a:pPr lvl="1">
              <a:lnSpc>
                <a:spcPct val="100000"/>
              </a:lnSpc>
              <a:spcBef>
                <a:spcPts val="800"/>
              </a:spcBef>
              <a:spcAft>
                <a:spcPts val="0"/>
              </a:spcAft>
            </a:pPr>
            <a:r>
              <a:rPr lang="en-US" sz="900"/>
              <a:t>Every audience, whether they’re adults or teens, will pay more attention to what you say if you to show passion and enthusiasm for the topic you’re presenting. Tap into the awesome fact that you get to help young people on their road to financial success! Now THAT’S something to get excited about! Let your enthusiasm and excitement be infectious! It will carry you a long way.</a:t>
            </a:r>
          </a:p>
          <a:p>
            <a:pPr lvl="1">
              <a:lnSpc>
                <a:spcPct val="100000"/>
              </a:lnSpc>
              <a:spcBef>
                <a:spcPts val="800"/>
              </a:spcBef>
              <a:spcAft>
                <a:spcPts val="0"/>
              </a:spcAft>
            </a:pPr>
            <a:r>
              <a:rPr lang="en-US" sz="900"/>
              <a:t>Hide or delete the facilitator guide before facilitating the module. </a:t>
            </a:r>
          </a:p>
        </p:txBody>
      </p:sp>
    </p:spTree>
    <p:extLst>
      <p:ext uri="{BB962C8B-B14F-4D97-AF65-F5344CB8AC3E}">
        <p14:creationId xmlns:p14="http://schemas.microsoft.com/office/powerpoint/2010/main" val="116413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AC0E6-294C-4D79-9FFE-0653ABF4C255}"/>
              </a:ext>
            </a:extLst>
          </p:cNvPr>
          <p:cNvSpPr>
            <a:spLocks noGrp="1"/>
          </p:cNvSpPr>
          <p:nvPr>
            <p:ph type="title"/>
          </p:nvPr>
        </p:nvSpPr>
        <p:spPr/>
        <p:txBody>
          <a:bodyPr/>
          <a:lstStyle/>
          <a:p>
            <a:pPr>
              <a:spcBef>
                <a:spcPct val="0"/>
              </a:spcBef>
            </a:pPr>
            <a:r>
              <a:rPr lang="en-US">
                <a:solidFill>
                  <a:schemeClr val="accent1"/>
                </a:solidFill>
              </a:rPr>
              <a:t>Timing Breakdown</a:t>
            </a:r>
            <a:endParaRPr lang="en-US" sz="2200" b="1">
              <a:solidFill>
                <a:schemeClr val="accent1"/>
              </a:solidFill>
            </a:endParaRPr>
          </a:p>
        </p:txBody>
      </p:sp>
      <p:sp>
        <p:nvSpPr>
          <p:cNvPr id="9" name="TextBox 8">
            <a:extLst>
              <a:ext uri="{FF2B5EF4-FFF2-40B4-BE49-F238E27FC236}">
                <a16:creationId xmlns:a16="http://schemas.microsoft.com/office/drawing/2014/main" id="{7B5768BF-7A04-49AB-A209-76E05A209690}"/>
              </a:ext>
            </a:extLst>
          </p:cNvPr>
          <p:cNvSpPr txBox="1"/>
          <p:nvPr/>
        </p:nvSpPr>
        <p:spPr>
          <a:xfrm>
            <a:off x="525710" y="335742"/>
            <a:ext cx="2534348" cy="246221"/>
          </a:xfrm>
          <a:prstGeom prst="rect">
            <a:avLst/>
          </a:prstGeom>
          <a:noFill/>
        </p:spPr>
        <p:txBody>
          <a:bodyPr wrap="none" lIns="91440" tIns="45720" rIns="91440" bIns="45720" anchor="t">
            <a:spAutoFit/>
          </a:bodyPr>
          <a:lstStyle/>
          <a:p>
            <a:r>
              <a:rPr lang="en-US" sz="1000" b="1" spc="40">
                <a:solidFill>
                  <a:schemeClr val="accent1">
                    <a:lumMod val="50000"/>
                  </a:schemeClr>
                </a:solidFill>
              </a:rPr>
              <a:t>MODULE 01: LET THE ADVENTURE BEGIN</a:t>
            </a:r>
            <a:endParaRPr lang="en-US">
              <a:solidFill>
                <a:schemeClr val="accent1">
                  <a:lumMod val="50000"/>
                </a:schemeClr>
              </a:solidFill>
            </a:endParaRPr>
          </a:p>
        </p:txBody>
      </p:sp>
      <p:graphicFrame>
        <p:nvGraphicFramePr>
          <p:cNvPr id="13" name="Table 3">
            <a:extLst>
              <a:ext uri="{FF2B5EF4-FFF2-40B4-BE49-F238E27FC236}">
                <a16:creationId xmlns:a16="http://schemas.microsoft.com/office/drawing/2014/main" id="{F0B43009-BCCD-4704-9BF0-28EC7A752C84}"/>
              </a:ext>
            </a:extLst>
          </p:cNvPr>
          <p:cNvGraphicFramePr>
            <a:graphicFrameLocks noGrp="1"/>
          </p:cNvGraphicFramePr>
          <p:nvPr>
            <p:extLst>
              <p:ext uri="{D42A27DB-BD31-4B8C-83A1-F6EECF244321}">
                <p14:modId xmlns:p14="http://schemas.microsoft.com/office/powerpoint/2010/main" val="3868049397"/>
              </p:ext>
            </p:extLst>
          </p:nvPr>
        </p:nvGraphicFramePr>
        <p:xfrm>
          <a:off x="496238" y="1386974"/>
          <a:ext cx="11198226" cy="5228163"/>
        </p:xfrm>
        <a:graphic>
          <a:graphicData uri="http://schemas.openxmlformats.org/drawingml/2006/table">
            <a:tbl>
              <a:tblPr firstRow="1" bandRow="1">
                <a:tableStyleId>{69012ECD-51FC-41F1-AA8D-1B2483CD663E}</a:tableStyleId>
              </a:tblPr>
              <a:tblGrid>
                <a:gridCol w="4090510">
                  <a:extLst>
                    <a:ext uri="{9D8B030D-6E8A-4147-A177-3AD203B41FA5}">
                      <a16:colId xmlns:a16="http://schemas.microsoft.com/office/drawing/2014/main" val="788870214"/>
                    </a:ext>
                  </a:extLst>
                </a:gridCol>
                <a:gridCol w="1283965">
                  <a:extLst>
                    <a:ext uri="{9D8B030D-6E8A-4147-A177-3AD203B41FA5}">
                      <a16:colId xmlns:a16="http://schemas.microsoft.com/office/drawing/2014/main" val="2589177230"/>
                    </a:ext>
                  </a:extLst>
                </a:gridCol>
                <a:gridCol w="424070">
                  <a:extLst>
                    <a:ext uri="{9D8B030D-6E8A-4147-A177-3AD203B41FA5}">
                      <a16:colId xmlns:a16="http://schemas.microsoft.com/office/drawing/2014/main" val="2307741204"/>
                    </a:ext>
                  </a:extLst>
                </a:gridCol>
                <a:gridCol w="4081669">
                  <a:extLst>
                    <a:ext uri="{9D8B030D-6E8A-4147-A177-3AD203B41FA5}">
                      <a16:colId xmlns:a16="http://schemas.microsoft.com/office/drawing/2014/main" val="166407301"/>
                    </a:ext>
                  </a:extLst>
                </a:gridCol>
                <a:gridCol w="1318012">
                  <a:extLst>
                    <a:ext uri="{9D8B030D-6E8A-4147-A177-3AD203B41FA5}">
                      <a16:colId xmlns:a16="http://schemas.microsoft.com/office/drawing/2014/main" val="2454520668"/>
                    </a:ext>
                  </a:extLst>
                </a:gridCol>
              </a:tblGrid>
              <a:tr h="280003">
                <a:tc>
                  <a:txBody>
                    <a:bodyPr/>
                    <a:lstStyle/>
                    <a:p>
                      <a:pPr algn="just"/>
                      <a:r>
                        <a:rPr lang="en-US" sz="1100"/>
                        <a:t>Section</a:t>
                      </a:r>
                    </a:p>
                  </a:txBody>
                  <a:tcPr anchor="ctr">
                    <a:lnL w="12700" cap="flat" cmpd="sng" algn="ctr">
                      <a:noFill/>
                      <a:prstDash val="solid"/>
                      <a:round/>
                      <a:headEnd type="none" w="med" len="med"/>
                      <a:tailEnd type="none" w="med" len="med"/>
                    </a:lnL>
                  </a:tcPr>
                </a:tc>
                <a:tc>
                  <a:txBody>
                    <a:bodyPr/>
                    <a:lstStyle/>
                    <a:p>
                      <a:pPr algn="just"/>
                      <a:r>
                        <a:rPr lang="en-US" sz="1100"/>
                        <a:t>Duration</a:t>
                      </a:r>
                    </a:p>
                  </a:txBody>
                  <a:tcPr anchor="ctr">
                    <a:lnR>
                      <a:noFill/>
                    </a:lnR>
                  </a:tcPr>
                </a:tc>
                <a:tc>
                  <a:txBody>
                    <a:bodyPr/>
                    <a:lstStyle/>
                    <a:p>
                      <a:pPr algn="just"/>
                      <a:endParaRPr lang="en-US" sz="1100"/>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100"/>
                        <a:t>Section</a:t>
                      </a:r>
                    </a:p>
                  </a:txBody>
                  <a:tcPr anchor="ctr">
                    <a:lnL>
                      <a:noFill/>
                    </a:lnL>
                  </a:tcPr>
                </a:tc>
                <a:tc>
                  <a:txBody>
                    <a:bodyPr/>
                    <a:lstStyle/>
                    <a:p>
                      <a:pPr algn="just"/>
                      <a:r>
                        <a:rPr lang="en-US" sz="1100"/>
                        <a:t>Duration</a:t>
                      </a:r>
                    </a:p>
                  </a:txBody>
                  <a:tcPr anchor="ctr"/>
                </a:tc>
                <a:extLst>
                  <a:ext uri="{0D108BD9-81ED-4DB2-BD59-A6C34878D82A}">
                    <a16:rowId xmlns:a16="http://schemas.microsoft.com/office/drawing/2014/main" val="799361008"/>
                  </a:ext>
                </a:extLst>
              </a:tr>
              <a:tr h="426720">
                <a:tc>
                  <a:txBody>
                    <a:bodyPr/>
                    <a:lstStyle/>
                    <a:p>
                      <a:pPr marL="0" algn="l" defTabSz="914400" rtl="0" eaLnBrk="1" latinLnBrk="0" hangingPunct="1"/>
                      <a:r>
                        <a:rPr lang="en-US" sz="1100" kern="1200">
                          <a:solidFill>
                            <a:schemeClr val="tx1"/>
                          </a:solidFill>
                          <a:latin typeface="+mn-lt"/>
                          <a:ea typeface="+mn-ea"/>
                          <a:cs typeface="+mn-cs"/>
                        </a:rPr>
                        <a:t>Introduction: Welcome through My idea of adventure is different from yours </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3m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Group discussion</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6m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37888409"/>
                  </a:ext>
                </a:extLst>
              </a:tr>
              <a:tr h="426720">
                <a:tc>
                  <a:txBody>
                    <a:bodyPr/>
                    <a:lstStyle/>
                    <a:p>
                      <a:pPr marL="0" algn="l" defTabSz="914400" rtl="0" eaLnBrk="1" latinLnBrk="0" hangingPunct="1"/>
                      <a:r>
                        <a:rPr lang="en-US" sz="1100" kern="1200">
                          <a:solidFill>
                            <a:schemeClr val="tx1"/>
                          </a:solidFill>
                          <a:latin typeface="+mn-lt"/>
                          <a:ea typeface="+mn-ea"/>
                          <a:cs typeface="+mn-cs"/>
                        </a:rPr>
                        <a:t>What adventures do you dream about? </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endParaRPr lang="en-US" sz="1100" kern="1200">
                        <a:solidFill>
                          <a:schemeClr val="tx1"/>
                        </a:solidFill>
                        <a:latin typeface="+mn-lt"/>
                        <a:ea typeface="+mn-ea"/>
                        <a:cs typeface="+mn-cs"/>
                      </a:endParaRPr>
                    </a:p>
                    <a:p>
                      <a:pPr marL="0" algn="l" defTabSz="914400" rtl="0" eaLnBrk="1" latinLnBrk="0" hangingPunct="1"/>
                      <a:r>
                        <a:rPr lang="en-US" sz="1100" kern="1200">
                          <a:solidFill>
                            <a:schemeClr val="tx1"/>
                          </a:solidFill>
                          <a:latin typeface="+mn-lt"/>
                          <a:ea typeface="+mn-ea"/>
                          <a:cs typeface="+mn-cs"/>
                        </a:rPr>
                        <a:t>3m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Group activity</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6m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790081794"/>
                  </a:ext>
                </a:extLst>
              </a:tr>
              <a:tr h="426720">
                <a:tc>
                  <a:txBody>
                    <a:bodyPr/>
                    <a:lstStyle/>
                    <a:p>
                      <a:pPr marL="0" algn="l" defTabSz="914400" rtl="0" eaLnBrk="1" latinLnBrk="0" hangingPunct="1"/>
                      <a:r>
                        <a:rPr lang="en-US" sz="1100" kern="1200">
                          <a:solidFill>
                            <a:schemeClr val="tx1"/>
                          </a:solidFill>
                          <a:latin typeface="+mn-lt"/>
                          <a:ea typeface="+mn-ea"/>
                          <a:cs typeface="+mn-cs"/>
                        </a:rPr>
                        <a:t>Let’s talk about those adventures</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3m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Program overview, Let the adventure begin</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1m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06712378"/>
                  </a:ext>
                </a:extLst>
              </a:tr>
              <a:tr h="426720">
                <a:tc>
                  <a:txBody>
                    <a:bodyPr/>
                    <a:lstStyle/>
                    <a:p>
                      <a:pPr marL="0" algn="l" defTabSz="914400" rtl="0" eaLnBrk="1" latinLnBrk="0" hangingPunct="1"/>
                      <a:r>
                        <a:rPr lang="en-US" sz="1100" kern="1200">
                          <a:solidFill>
                            <a:schemeClr val="tx1"/>
                          </a:solidFill>
                          <a:latin typeface="+mn-lt"/>
                          <a:ea typeface="+mn-ea"/>
                          <a:cs typeface="+mn-cs"/>
                        </a:rPr>
                        <a:t>Introduce curriculum</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1m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Dream Big and Small: Adventure awaits</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1m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1552537243"/>
                  </a:ext>
                </a:extLst>
              </a:tr>
              <a:tr h="426720">
                <a:tc>
                  <a:txBody>
                    <a:bodyPr/>
                    <a:lstStyle/>
                    <a:p>
                      <a:pPr marL="0" algn="l" defTabSz="914400" rtl="0" eaLnBrk="1" latinLnBrk="0" hangingPunct="1"/>
                      <a:r>
                        <a:rPr lang="en-US" sz="1100" kern="1200">
                          <a:solidFill>
                            <a:schemeClr val="tx1"/>
                          </a:solidFill>
                          <a:latin typeface="+mn-lt"/>
                          <a:ea typeface="+mn-ea"/>
                          <a:cs typeface="+mn-cs"/>
                        </a:rPr>
                        <a:t>You are Here: Where you’re starting from</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1m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Individual goal-setting activity</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12m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4234393397"/>
                  </a:ext>
                </a:extLst>
              </a:tr>
              <a:tr h="426720">
                <a:tc>
                  <a:txBody>
                    <a:bodyPr/>
                    <a:lstStyle/>
                    <a:p>
                      <a:pPr marL="0" algn="l" defTabSz="914400" rtl="0" eaLnBrk="1" latinLnBrk="0" hangingPunct="1"/>
                      <a:r>
                        <a:rPr lang="en-US" sz="1100" kern="1200">
                          <a:solidFill>
                            <a:schemeClr val="tx1"/>
                          </a:solidFill>
                          <a:latin typeface="+mn-lt"/>
                          <a:ea typeface="+mn-ea"/>
                          <a:cs typeface="+mn-cs"/>
                        </a:rPr>
                        <a:t>Knowledge Check and Review</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7m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Achievement unlocked and Share</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4m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3258768317"/>
                  </a:ext>
                </a:extLst>
              </a:tr>
              <a:tr h="426720">
                <a:tc>
                  <a:txBody>
                    <a:bodyPr/>
                    <a:lstStyle/>
                    <a:p>
                      <a:pPr marL="0" algn="l" defTabSz="914400" rtl="0" eaLnBrk="1" latinLnBrk="0" hangingPunct="1"/>
                      <a:r>
                        <a:rPr lang="en-US" sz="1100" kern="1200">
                          <a:solidFill>
                            <a:schemeClr val="tx1"/>
                          </a:solidFill>
                          <a:latin typeface="+mn-lt"/>
                          <a:ea typeface="+mn-ea"/>
                          <a:cs typeface="+mn-cs"/>
                        </a:rPr>
                        <a:t>Let Us Be Your Guide: Celebrity missteps, </a:t>
                      </a:r>
                      <a:r>
                        <a:rPr lang="en-US" sz="1100" kern="1200" err="1">
                          <a:solidFill>
                            <a:schemeClr val="tx1"/>
                          </a:solidFill>
                          <a:latin typeface="+mn-lt"/>
                          <a:ea typeface="+mn-ea"/>
                          <a:cs typeface="+mn-cs"/>
                        </a:rPr>
                        <a:t>Doin</a:t>
                      </a:r>
                      <a:r>
                        <a:rPr lang="en-US" sz="1100" kern="1200">
                          <a:solidFill>
                            <a:schemeClr val="tx1"/>
                          </a:solidFill>
                          <a:latin typeface="+mn-lt"/>
                          <a:ea typeface="+mn-ea"/>
                          <a:cs typeface="+mn-cs"/>
                        </a:rPr>
                        <a:t>’ it for the ‘gram </a:t>
                      </a:r>
                    </a:p>
                  </a:txBody>
                  <a:tcPr>
                    <a:lnL w="12700" cap="flat" cmpd="sng" algn="ctr">
                      <a:noFill/>
                      <a:prstDash val="solid"/>
                      <a:round/>
                      <a:headEnd type="none" w="med" len="med"/>
                      <a:tailEnd type="none" w="med" len="med"/>
                    </a:lnL>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a:solidFill>
                            <a:schemeClr val="tx1"/>
                          </a:solidFill>
                          <a:latin typeface="+mn-lt"/>
                          <a:ea typeface="+mn-ea"/>
                          <a:cs typeface="+mn-cs"/>
                        </a:rPr>
                        <a:t>4m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r>
                        <a:rPr lang="en-US" sz="1100" kern="1200">
                          <a:solidFill>
                            <a:schemeClr val="tx1"/>
                          </a:solidFill>
                          <a:latin typeface="+mn-lt"/>
                          <a:ea typeface="+mn-ea"/>
                          <a:cs typeface="+mn-cs"/>
                        </a:rPr>
                        <a:t>Close: Close and Explore more!</a:t>
                      </a:r>
                    </a:p>
                  </a:txBody>
                  <a:tcPr>
                    <a:lnL>
                      <a:noFill/>
                    </a:lnL>
                    <a:noFill/>
                  </a:tcPr>
                </a:tc>
                <a:tc>
                  <a:txBody>
                    <a:bodyPr/>
                    <a:lstStyle/>
                    <a:p>
                      <a:pPr marL="0" algn="l" defTabSz="914400" rtl="0" eaLnBrk="1" latinLnBrk="0" hangingPunct="1"/>
                      <a:r>
                        <a:rPr lang="en-US" sz="1100" kern="1200">
                          <a:solidFill>
                            <a:schemeClr val="tx1"/>
                          </a:solidFill>
                          <a:latin typeface="+mn-lt"/>
                          <a:ea typeface="+mn-ea"/>
                          <a:cs typeface="+mn-cs"/>
                        </a:rPr>
                        <a:t>2m</a:t>
                      </a:r>
                    </a:p>
                  </a:txBody>
                  <a:tcPr>
                    <a:lnR w="12700" cap="flat" cmpd="sng" algn="ctr">
                      <a:noFill/>
                      <a:prstDash val="solid"/>
                      <a:round/>
                      <a:headEnd type="none" w="med" len="med"/>
                      <a:tailEnd type="none" w="med" len="med"/>
                    </a:lnR>
                    <a:noFill/>
                  </a:tcPr>
                </a:tc>
                <a:extLst>
                  <a:ext uri="{0D108BD9-81ED-4DB2-BD59-A6C34878D82A}">
                    <a16:rowId xmlns:a16="http://schemas.microsoft.com/office/drawing/2014/main" val="2228607279"/>
                  </a:ext>
                </a:extLst>
              </a:tr>
              <a:tr h="426720">
                <a:tc>
                  <a:txBody>
                    <a:bodyPr/>
                    <a:lstStyle/>
                    <a:p>
                      <a:pPr marL="0" algn="l" defTabSz="914400" rtl="0" eaLnBrk="1" latinLnBrk="0" hangingPunct="1"/>
                      <a:r>
                        <a:rPr lang="en-US" sz="1100" kern="1200">
                          <a:solidFill>
                            <a:schemeClr val="tx1"/>
                          </a:solidFill>
                          <a:latin typeface="+mn-lt"/>
                          <a:ea typeface="+mn-ea"/>
                          <a:cs typeface="+mn-cs"/>
                        </a:rPr>
                        <a:t>Adventure Costs Money: Small group activity</a:t>
                      </a:r>
                    </a:p>
                  </a:txBody>
                  <a:tcPr>
                    <a:lnL w="12700" cap="flat" cmpd="sng" algn="ctr">
                      <a:noFill/>
                      <a:prstDash val="solid"/>
                      <a:round/>
                      <a:headEnd type="none" w="med" len="med"/>
                      <a:tailEnd type="none" w="med" len="med"/>
                    </a:lnL>
                    <a:noFill/>
                  </a:tcPr>
                </a:tc>
                <a:tc>
                  <a:txBody>
                    <a:bodyPr/>
                    <a:lstStyle/>
                    <a:p>
                      <a:pPr marL="0" algn="l" defTabSz="914400" rtl="0" eaLnBrk="1" latinLnBrk="0" hangingPunct="1"/>
                      <a:r>
                        <a:rPr lang="en-US" sz="1100" kern="1200">
                          <a:solidFill>
                            <a:schemeClr val="tx1"/>
                          </a:solidFill>
                          <a:latin typeface="+mn-lt"/>
                          <a:ea typeface="+mn-ea"/>
                          <a:cs typeface="+mn-cs"/>
                        </a:rPr>
                        <a:t>6m</a:t>
                      </a:r>
                    </a:p>
                  </a:txBody>
                  <a:tcPr>
                    <a:lnR>
                      <a:noFill/>
                    </a:ln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R w="12700" cap="flat" cmpd="sng" algn="ctr">
                      <a:noFill/>
                      <a:prstDash val="solid"/>
                      <a:round/>
                      <a:headEnd type="none" w="med" len="med"/>
                      <a:tailEnd type="none" w="med" len="med"/>
                    </a:lnR>
                    <a:lnB w="6350" cap="flat" cmpd="sng" algn="ctr">
                      <a:noFill/>
                      <a:prstDash val="solid"/>
                      <a:miter lim="800000"/>
                    </a:lnB>
                    <a:noFill/>
                  </a:tcPr>
                </a:tc>
                <a:extLst>
                  <a:ext uri="{0D108BD9-81ED-4DB2-BD59-A6C34878D82A}">
                    <a16:rowId xmlns:a16="http://schemas.microsoft.com/office/drawing/2014/main" val="1053563030"/>
                  </a:ext>
                </a:extLst>
              </a:tr>
              <a:tr h="383600">
                <a:tc>
                  <a:txBody>
                    <a:bodyPr/>
                    <a:lstStyle/>
                    <a:p>
                      <a:pPr marL="0" algn="l" defTabSz="914400" rtl="0" eaLnBrk="1" latinLnBrk="0" hangingPunct="1"/>
                      <a:endParaRPr lang="en-US" sz="1100" kern="1200">
                        <a:solidFill>
                          <a:schemeClr val="tx1"/>
                        </a:solidFill>
                        <a:latin typeface="+mn-lt"/>
                        <a:ea typeface="+mn-ea"/>
                        <a:cs typeface="+mn-cs"/>
                      </a:endParaRPr>
                    </a:p>
                  </a:txBody>
                  <a:tcPr>
                    <a:lnL w="12700" cap="flat" cmpd="sng" algn="ctr">
                      <a:noFill/>
                      <a:prstDash val="solid"/>
                      <a:round/>
                      <a:headEnd type="none" w="med" len="med"/>
                      <a:tailEnd type="none" w="med" len="med"/>
                    </a:lnL>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R>
                      <a:noFill/>
                    </a:lnR>
                    <a:lnB w="6350" cap="flat" cmpd="sng" algn="ctr">
                      <a:noFill/>
                      <a:prstDash val="solid"/>
                      <a:miter lim="800000"/>
                    </a:lnB>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426026281"/>
                  </a:ext>
                </a:extLst>
              </a:tr>
              <a:tr h="383600">
                <a:tc>
                  <a:txBody>
                    <a:bodyPr/>
                    <a:lstStyle/>
                    <a:p>
                      <a:pPr marL="0" algn="l" defTabSz="914400" rtl="0" eaLnBrk="1" latinLnBrk="0" hangingPunct="1"/>
                      <a:endParaRPr lang="en-US" sz="1100" kern="1200">
                        <a:solidFill>
                          <a:schemeClr val="tx1"/>
                        </a:solidFill>
                        <a:latin typeface="+mn-lt"/>
                        <a:ea typeface="+mn-ea"/>
                        <a:cs typeface="+mn-cs"/>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963695300"/>
                  </a:ext>
                </a:extLst>
              </a:tr>
              <a:tr h="383600">
                <a:tc>
                  <a:txBody>
                    <a:bodyPr/>
                    <a:lstStyle/>
                    <a:p>
                      <a:pPr marL="0" algn="l" defTabSz="914400" rtl="0" eaLnBrk="1" latinLnBrk="0" hangingPunct="1"/>
                      <a:endParaRPr lang="en-US" sz="1100" kern="1200">
                        <a:solidFill>
                          <a:schemeClr val="tx1"/>
                        </a:solidFill>
                        <a:latin typeface="+mn-lt"/>
                        <a:ea typeface="+mn-ea"/>
                        <a:cs typeface="+mn-cs"/>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923142"/>
                  </a:ext>
                </a:extLst>
              </a:tr>
              <a:tr h="383600">
                <a:tc>
                  <a:txBody>
                    <a:bodyPr/>
                    <a:lstStyle/>
                    <a:p>
                      <a:pPr marL="0" algn="l" defTabSz="914400" rtl="0" eaLnBrk="1" latinLnBrk="0" hangingPunct="1"/>
                      <a:endParaRPr lang="en-US" sz="1100" kern="1200">
                        <a:solidFill>
                          <a:schemeClr val="tx1"/>
                        </a:solidFill>
                        <a:latin typeface="+mn-lt"/>
                        <a:ea typeface="+mn-ea"/>
                        <a:cs typeface="+mn-cs"/>
                      </a:endParaRPr>
                    </a:p>
                  </a:txBody>
                  <a:tcP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algn="l" defTabSz="914400" rtl="0" eaLnBrk="1" latinLnBrk="0" hangingPunct="1"/>
                      <a:endParaRPr lang="en-US" sz="1100" kern="1200">
                        <a:solidFill>
                          <a:schemeClr val="tx1"/>
                        </a:solidFill>
                        <a:latin typeface="+mn-lt"/>
                        <a:ea typeface="+mn-ea"/>
                        <a:cs typeface="+mn-cs"/>
                      </a:endParaRPr>
                    </a:p>
                  </a:txBody>
                  <a:tcP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15386958"/>
                  </a:ext>
                </a:extLst>
              </a:tr>
            </a:tbl>
          </a:graphicData>
        </a:graphic>
      </p:graphicFrame>
    </p:spTree>
    <p:extLst>
      <p:ext uri="{BB962C8B-B14F-4D97-AF65-F5344CB8AC3E}">
        <p14:creationId xmlns:p14="http://schemas.microsoft.com/office/powerpoint/2010/main" val="338146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29684D-101F-4F9D-A526-10D4600D543F}"/>
              </a:ext>
            </a:extLst>
          </p:cNvPr>
          <p:cNvPicPr>
            <a:picLocks noChangeAspect="1"/>
          </p:cNvPicPr>
          <p:nvPr/>
        </p:nvPicPr>
        <p:blipFill>
          <a:blip r:embed="rId3"/>
          <a:stretch>
            <a:fillRect/>
          </a:stretch>
        </p:blipFill>
        <p:spPr>
          <a:xfrm>
            <a:off x="0" y="1"/>
            <a:ext cx="12192000" cy="6857999"/>
          </a:xfrm>
          <a:prstGeom prst="rect">
            <a:avLst/>
          </a:prstGeom>
        </p:spPr>
      </p:pic>
      <p:sp>
        <p:nvSpPr>
          <p:cNvPr id="448" name="Rectangle 447">
            <a:extLst>
              <a:ext uri="{FF2B5EF4-FFF2-40B4-BE49-F238E27FC236}">
                <a16:creationId xmlns:a16="http://schemas.microsoft.com/office/drawing/2014/main" id="{4E2153B2-C64A-BB45-A19D-B5E7392E9E78}"/>
              </a:ext>
            </a:extLst>
          </p:cNvPr>
          <p:cNvSpPr/>
          <p:nvPr/>
        </p:nvSpPr>
        <p:spPr>
          <a:xfrm>
            <a:off x="6978963" y="1306057"/>
            <a:ext cx="2294577"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9" name="TextBox 448">
            <a:extLst>
              <a:ext uri="{FF2B5EF4-FFF2-40B4-BE49-F238E27FC236}">
                <a16:creationId xmlns:a16="http://schemas.microsoft.com/office/drawing/2014/main" id="{BB03822A-C448-864F-A088-59FD450CF1E2}"/>
              </a:ext>
            </a:extLst>
          </p:cNvPr>
          <p:cNvSpPr txBox="1"/>
          <p:nvPr/>
        </p:nvSpPr>
        <p:spPr>
          <a:xfrm>
            <a:off x="7102397" y="1319762"/>
            <a:ext cx="4323959" cy="2438745"/>
          </a:xfrm>
          <a:prstGeom prst="rect">
            <a:avLst/>
          </a:prstGeom>
          <a:noFill/>
        </p:spPr>
        <p:txBody>
          <a:bodyPr wrap="square" lIns="0" tIns="0" rIns="0" bIns="0" rtlCol="0">
            <a:spAutoFit/>
          </a:bodyPr>
          <a:lstStyle/>
          <a:p>
            <a:pPr algn="l">
              <a:lnSpc>
                <a:spcPct val="110000"/>
              </a:lnSpc>
              <a:spcAft>
                <a:spcPts val="1200"/>
              </a:spcAft>
            </a:pPr>
            <a:r>
              <a:rPr lang="en-US" sz="3200" b="1">
                <a:solidFill>
                  <a:srgbClr val="2C4AAA"/>
                </a:solidFill>
              </a:rPr>
              <a:t>Welcome!</a:t>
            </a:r>
          </a:p>
          <a:p>
            <a:pPr>
              <a:lnSpc>
                <a:spcPct val="110000"/>
              </a:lnSpc>
              <a:spcAft>
                <a:spcPts val="1200"/>
              </a:spcAft>
            </a:pPr>
            <a:r>
              <a:rPr lang="en-US" sz="3200" kern="100">
                <a:solidFill>
                  <a:schemeClr val="bg1"/>
                </a:solidFill>
                <a:latin typeface="+mj-lt"/>
              </a:rPr>
              <a:t>   I’m so excited to </a:t>
            </a:r>
            <a:br>
              <a:rPr lang="en-US" sz="3200" kern="100">
                <a:solidFill>
                  <a:schemeClr val="bg1"/>
                </a:solidFill>
                <a:latin typeface="+mj-lt"/>
              </a:rPr>
            </a:br>
            <a:r>
              <a:rPr lang="en-US" sz="3200" kern="100">
                <a:solidFill>
                  <a:schemeClr val="bg1"/>
                </a:solidFill>
                <a:latin typeface="+mj-lt"/>
              </a:rPr>
              <a:t>   have you all today!   </a:t>
            </a:r>
          </a:p>
          <a:p>
            <a:pPr algn="l">
              <a:lnSpc>
                <a:spcPct val="110000"/>
              </a:lnSpc>
              <a:spcAft>
                <a:spcPts val="1200"/>
              </a:spcAft>
            </a:pPr>
            <a:endParaRPr lang="en-US" sz="3200" b="1">
              <a:solidFill>
                <a:srgbClr val="2C4AAA"/>
              </a:solidFill>
            </a:endParaRPr>
          </a:p>
        </p:txBody>
      </p:sp>
      <p:sp>
        <p:nvSpPr>
          <p:cNvPr id="35" name="Rectangle 34">
            <a:extLst>
              <a:ext uri="{FF2B5EF4-FFF2-40B4-BE49-F238E27FC236}">
                <a16:creationId xmlns:a16="http://schemas.microsoft.com/office/drawing/2014/main" id="{53E837AA-363A-475A-A64E-A6C2D16E25DB}"/>
              </a:ext>
            </a:extLst>
          </p:cNvPr>
          <p:cNvSpPr/>
          <p:nvPr/>
        </p:nvSpPr>
        <p:spPr>
          <a:xfrm>
            <a:off x="7260038" y="3389175"/>
            <a:ext cx="3599575" cy="2092881"/>
          </a:xfrm>
          <a:prstGeom prst="rect">
            <a:avLst/>
          </a:prstGeom>
        </p:spPr>
        <p:txBody>
          <a:bodyPr wrap="none">
            <a:spAutoFit/>
          </a:bodyPr>
          <a:lstStyle/>
          <a:p>
            <a:pPr marL="465138" indent="-465138">
              <a:spcBef>
                <a:spcPts val="1800"/>
              </a:spcBef>
            </a:pPr>
            <a:r>
              <a:rPr lang="en-US" sz="2000" kern="100">
                <a:solidFill>
                  <a:schemeClr val="bg1"/>
                </a:solidFill>
                <a:latin typeface="Fidelity Sans" panose="020B0503030202020204" pitchFamily="34" charset="0"/>
              </a:rPr>
              <a:t>01   Camera on if you can</a:t>
            </a:r>
          </a:p>
          <a:p>
            <a:pPr marL="465138" indent="-465138">
              <a:spcBef>
                <a:spcPts val="1800"/>
              </a:spcBef>
            </a:pPr>
            <a:r>
              <a:rPr lang="en-US" sz="2000" kern="100">
                <a:solidFill>
                  <a:schemeClr val="bg1"/>
                </a:solidFill>
                <a:latin typeface="Fidelity Sans" panose="020B0503030202020204" pitchFamily="34" charset="0"/>
              </a:rPr>
              <a:t>02   Mic on mute until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you're ready to share</a:t>
            </a:r>
          </a:p>
          <a:p>
            <a:pPr marL="465138" indent="-465138">
              <a:spcBef>
                <a:spcPts val="1800"/>
              </a:spcBef>
            </a:pPr>
            <a:r>
              <a:rPr lang="en-US" sz="2000" kern="100">
                <a:solidFill>
                  <a:schemeClr val="bg1"/>
                </a:solidFill>
                <a:latin typeface="Fidelity Sans" panose="020B0503030202020204" pitchFamily="34" charset="0"/>
              </a:rPr>
              <a:t>03   Grab a pen and paper </a:t>
            </a:r>
            <a:br>
              <a:rPr lang="en-US" sz="2000" kern="100">
                <a:solidFill>
                  <a:schemeClr val="bg1"/>
                </a:solidFill>
                <a:latin typeface="Fidelity Sans" panose="020B0503030202020204" pitchFamily="34" charset="0"/>
              </a:rPr>
            </a:br>
            <a:r>
              <a:rPr lang="en-US" sz="2000" kern="100">
                <a:solidFill>
                  <a:schemeClr val="bg1"/>
                </a:solidFill>
                <a:latin typeface="Fidelity Sans" panose="020B0503030202020204" pitchFamily="34" charset="0"/>
              </a:rPr>
              <a:t>or open a new document</a:t>
            </a:r>
          </a:p>
        </p:txBody>
      </p:sp>
      <p:grpSp>
        <p:nvGrpSpPr>
          <p:cNvPr id="9" name="Group 8">
            <a:extLst>
              <a:ext uri="{FF2B5EF4-FFF2-40B4-BE49-F238E27FC236}">
                <a16:creationId xmlns:a16="http://schemas.microsoft.com/office/drawing/2014/main" id="{2AAAC0CD-0C9C-4C63-AAEA-AAE4B01F2FE8}"/>
              </a:ext>
            </a:extLst>
          </p:cNvPr>
          <p:cNvGrpSpPr/>
          <p:nvPr/>
        </p:nvGrpSpPr>
        <p:grpSpPr>
          <a:xfrm>
            <a:off x="-119920" y="850958"/>
            <a:ext cx="1993692" cy="593034"/>
            <a:chOff x="-119920" y="850958"/>
            <a:chExt cx="1993692" cy="593034"/>
          </a:xfrm>
        </p:grpSpPr>
        <p:sp>
          <p:nvSpPr>
            <p:cNvPr id="18" name="Freeform 5">
              <a:extLst>
                <a:ext uri="{FF2B5EF4-FFF2-40B4-BE49-F238E27FC236}">
                  <a16:creationId xmlns:a16="http://schemas.microsoft.com/office/drawing/2014/main" id="{9A4594F8-DDBE-4899-B450-6FD0CFCD9317}"/>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C9A1A1D-8EF5-46ED-BF7D-9CA4F6F6CEF4}"/>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52DB0ADB-46A6-4104-94EF-279D9B3E7369}"/>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3"/>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22" name="Freeform 20">
            <a:extLst>
              <a:ext uri="{FF2B5EF4-FFF2-40B4-BE49-F238E27FC236}">
                <a16:creationId xmlns:a16="http://schemas.microsoft.com/office/drawing/2014/main" id="{8999AB42-C938-4A7B-997B-DFB5746314EC}"/>
              </a:ext>
            </a:extLst>
          </p:cNvPr>
          <p:cNvSpPr>
            <a:spLocks noEditPoints="1"/>
          </p:cNvSpPr>
          <p:nvPr/>
        </p:nvSpPr>
        <p:spPr bwMode="auto">
          <a:xfrm>
            <a:off x="5571157" y="11839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2">
            <a:extLst>
              <a:ext uri="{FF2B5EF4-FFF2-40B4-BE49-F238E27FC236}">
                <a16:creationId xmlns:a16="http://schemas.microsoft.com/office/drawing/2014/main" id="{86176250-471E-4017-9207-3140C991D01E}"/>
              </a:ext>
            </a:extLst>
          </p:cNvPr>
          <p:cNvSpPr>
            <a:spLocks noEditPoints="1"/>
          </p:cNvSpPr>
          <p:nvPr/>
        </p:nvSpPr>
        <p:spPr bwMode="auto">
          <a:xfrm rot="780693">
            <a:off x="6586604" y="556646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A66DCA01-BA90-49DC-A13C-480E06912098}"/>
              </a:ext>
            </a:extLst>
          </p:cNvPr>
          <p:cNvSpPr>
            <a:spLocks noEditPoints="1"/>
          </p:cNvSpPr>
          <p:nvPr/>
        </p:nvSpPr>
        <p:spPr bwMode="auto">
          <a:xfrm rot="20932842">
            <a:off x="4853339" y="7732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122DDAC9-128F-4A4D-B14E-C145A8D89B18}"/>
              </a:ext>
            </a:extLst>
          </p:cNvPr>
          <p:cNvSpPr>
            <a:spLocks noEditPoints="1"/>
          </p:cNvSpPr>
          <p:nvPr/>
        </p:nvSpPr>
        <p:spPr bwMode="auto">
          <a:xfrm rot="1317634">
            <a:off x="11316047" y="639459"/>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4D1F546E-3C7B-4BBF-82DA-7F136509B77A}"/>
              </a:ext>
            </a:extLst>
          </p:cNvPr>
          <p:cNvGrpSpPr>
            <a:grpSpLocks noChangeAspect="1"/>
          </p:cNvGrpSpPr>
          <p:nvPr/>
        </p:nvGrpSpPr>
        <p:grpSpPr bwMode="auto">
          <a:xfrm>
            <a:off x="10951552" y="5635042"/>
            <a:ext cx="1236663" cy="1236663"/>
            <a:chOff x="3453" y="1773"/>
            <a:chExt cx="779" cy="779"/>
          </a:xfrm>
        </p:grpSpPr>
        <p:sp>
          <p:nvSpPr>
            <p:cNvPr id="27" name="Line 26">
              <a:extLst>
                <a:ext uri="{FF2B5EF4-FFF2-40B4-BE49-F238E27FC236}">
                  <a16:creationId xmlns:a16="http://schemas.microsoft.com/office/drawing/2014/main" id="{C36097B6-FD72-4E74-9EC6-264CFD058E1F}"/>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7">
              <a:extLst>
                <a:ext uri="{FF2B5EF4-FFF2-40B4-BE49-F238E27FC236}">
                  <a16:creationId xmlns:a16="http://schemas.microsoft.com/office/drawing/2014/main" id="{000AF5A8-FCC5-460C-9562-7A2090D3A052}"/>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8">
              <a:extLst>
                <a:ext uri="{FF2B5EF4-FFF2-40B4-BE49-F238E27FC236}">
                  <a16:creationId xmlns:a16="http://schemas.microsoft.com/office/drawing/2014/main" id="{4903A1B9-A9AB-407C-A42E-E37F5C499698}"/>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9">
              <a:extLst>
                <a:ext uri="{FF2B5EF4-FFF2-40B4-BE49-F238E27FC236}">
                  <a16:creationId xmlns:a16="http://schemas.microsoft.com/office/drawing/2014/main" id="{DBE97042-7B6C-4212-A32B-21D9BF394AC5}"/>
                </a:ext>
              </a:extLst>
            </p:cNvPr>
            <p:cNvSpPr>
              <a:spLocks noChangeShapeType="1"/>
            </p:cNvSpPr>
            <p:nvPr/>
          </p:nvSpPr>
          <p:spPr bwMode="auto">
            <a:xfrm flipV="1">
              <a:off x="3778" y="2098"/>
              <a:ext cx="454" cy="45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0">
              <a:extLst>
                <a:ext uri="{FF2B5EF4-FFF2-40B4-BE49-F238E27FC236}">
                  <a16:creationId xmlns:a16="http://schemas.microsoft.com/office/drawing/2014/main" id="{54300041-0588-4351-AC95-573955539896}"/>
                </a:ext>
              </a:extLst>
            </p:cNvPr>
            <p:cNvSpPr>
              <a:spLocks noChangeShapeType="1"/>
            </p:cNvSpPr>
            <p:nvPr/>
          </p:nvSpPr>
          <p:spPr bwMode="auto">
            <a:xfrm flipH="1">
              <a:off x="3615" y="1935"/>
              <a:ext cx="617" cy="617"/>
            </a:xfrm>
            <a:prstGeom prst="line">
              <a:avLst/>
            </a:prstGeom>
            <a:noFill/>
            <a:ln w="381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1">
              <a:extLst>
                <a:ext uri="{FF2B5EF4-FFF2-40B4-BE49-F238E27FC236}">
                  <a16:creationId xmlns:a16="http://schemas.microsoft.com/office/drawing/2014/main" id="{859977C3-C200-4035-BF41-3B07F803FC22}"/>
                </a:ext>
              </a:extLst>
            </p:cNvPr>
            <p:cNvSpPr>
              <a:spLocks noChangeShapeType="1"/>
            </p:cNvSpPr>
            <p:nvPr/>
          </p:nvSpPr>
          <p:spPr bwMode="auto">
            <a:xfrm flipV="1">
              <a:off x="3943" y="2260"/>
              <a:ext cx="289" cy="29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4">
              <a:extLst>
                <a:ext uri="{FF2B5EF4-FFF2-40B4-BE49-F238E27FC236}">
                  <a16:creationId xmlns:a16="http://schemas.microsoft.com/office/drawing/2014/main" id="{FB10DEB2-2457-47D4-9B08-B57CB3FF5054}"/>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5">
              <a:extLst>
                <a:ext uri="{FF2B5EF4-FFF2-40B4-BE49-F238E27FC236}">
                  <a16:creationId xmlns:a16="http://schemas.microsoft.com/office/drawing/2014/main" id="{FD8D0681-5163-46DD-AF66-707F4D62307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38">
              <a:extLst>
                <a:ext uri="{FF2B5EF4-FFF2-40B4-BE49-F238E27FC236}">
                  <a16:creationId xmlns:a16="http://schemas.microsoft.com/office/drawing/2014/main" id="{B085B051-A973-4EF1-8B45-D4660C0BDAF3}"/>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42">
            <a:extLst>
              <a:ext uri="{FF2B5EF4-FFF2-40B4-BE49-F238E27FC236}">
                <a16:creationId xmlns:a16="http://schemas.microsoft.com/office/drawing/2014/main" id="{05AB4976-C67F-4FFD-8DF0-43B244BFE1A6}"/>
              </a:ext>
            </a:extLst>
          </p:cNvPr>
          <p:cNvSpPr>
            <a:spLocks noEditPoints="1"/>
          </p:cNvSpPr>
          <p:nvPr/>
        </p:nvSpPr>
        <p:spPr bwMode="auto">
          <a:xfrm rot="5400000">
            <a:off x="926255" y="2612333"/>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9">
            <a:extLst>
              <a:ext uri="{FF2B5EF4-FFF2-40B4-BE49-F238E27FC236}">
                <a16:creationId xmlns:a16="http://schemas.microsoft.com/office/drawing/2014/main" id="{3BC9F608-2AA8-4D6E-86D0-C1E63A67F6EC}"/>
              </a:ext>
            </a:extLst>
          </p:cNvPr>
          <p:cNvSpPr>
            <a:spLocks noEditPoints="1"/>
          </p:cNvSpPr>
          <p:nvPr/>
        </p:nvSpPr>
        <p:spPr bwMode="auto">
          <a:xfrm rot="19913815">
            <a:off x="10348404" y="425385"/>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34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B9620C-CBAC-41F2-A894-6011CB702382}"/>
              </a:ext>
            </a:extLst>
          </p:cNvPr>
          <p:cNvPicPr>
            <a:picLocks noChangeAspect="1"/>
          </p:cNvPicPr>
          <p:nvPr/>
        </p:nvPicPr>
        <p:blipFill>
          <a:blip r:embed="rId3"/>
          <a:stretch>
            <a:fillRect/>
          </a:stretch>
        </p:blipFill>
        <p:spPr>
          <a:xfrm>
            <a:off x="0" y="0"/>
            <a:ext cx="12192000" cy="6857999"/>
          </a:xfrm>
          <a:prstGeom prst="rect">
            <a:avLst/>
          </a:prstGeom>
        </p:spPr>
      </p:pic>
      <p:sp>
        <p:nvSpPr>
          <p:cNvPr id="18" name="TextBox 17">
            <a:extLst>
              <a:ext uri="{FF2B5EF4-FFF2-40B4-BE49-F238E27FC236}">
                <a16:creationId xmlns:a16="http://schemas.microsoft.com/office/drawing/2014/main" id="{0EBEF1FB-720C-43FE-B2FD-36286B63D88C}"/>
              </a:ext>
            </a:extLst>
          </p:cNvPr>
          <p:cNvSpPr txBox="1"/>
          <p:nvPr/>
        </p:nvSpPr>
        <p:spPr>
          <a:xfrm>
            <a:off x="597218" y="4642623"/>
            <a:ext cx="4647881" cy="769441"/>
          </a:xfrm>
          <a:prstGeom prst="rect">
            <a:avLst/>
          </a:prstGeom>
          <a:noFill/>
        </p:spPr>
        <p:txBody>
          <a:bodyPr wrap="square" lIns="0" tIns="0" rIns="0" bIns="0" rtlCol="0">
            <a:spAutoFit/>
          </a:bodyPr>
          <a:lstStyle/>
          <a:p>
            <a:pPr algn="l">
              <a:spcAft>
                <a:spcPts val="1200"/>
              </a:spcAft>
            </a:pPr>
            <a:r>
              <a:rPr lang="en-US" sz="2000" kern="100">
                <a:solidFill>
                  <a:schemeClr val="bg1"/>
                </a:solidFill>
                <a:latin typeface="Fidelity Sans" panose="020B0503030202020204" pitchFamily="34" charset="0"/>
              </a:rPr>
              <a:t>Speaker Name  |  Speaker Title</a:t>
            </a:r>
          </a:p>
          <a:p>
            <a:pPr algn="l">
              <a:spcAft>
                <a:spcPts val="1200"/>
              </a:spcAft>
            </a:pPr>
            <a:r>
              <a:rPr lang="en-US" sz="2000" kern="100">
                <a:solidFill>
                  <a:schemeClr val="bg1"/>
                </a:solidFill>
                <a:latin typeface="Fidelity Sans" panose="020B0503030202020204" pitchFamily="34" charset="0"/>
              </a:rPr>
              <a:t>Date</a:t>
            </a:r>
          </a:p>
        </p:txBody>
      </p:sp>
      <p:sp>
        <p:nvSpPr>
          <p:cNvPr id="19" name="Rectangle 18">
            <a:extLst>
              <a:ext uri="{FF2B5EF4-FFF2-40B4-BE49-F238E27FC236}">
                <a16:creationId xmlns:a16="http://schemas.microsoft.com/office/drawing/2014/main" id="{35B3BFE9-8606-4ED1-95D7-E541E90C4856}"/>
              </a:ext>
            </a:extLst>
          </p:cNvPr>
          <p:cNvSpPr/>
          <p:nvPr/>
        </p:nvSpPr>
        <p:spPr>
          <a:xfrm>
            <a:off x="463863" y="3195324"/>
            <a:ext cx="539718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0" name="TextBox 19">
            <a:extLst>
              <a:ext uri="{FF2B5EF4-FFF2-40B4-BE49-F238E27FC236}">
                <a16:creationId xmlns:a16="http://schemas.microsoft.com/office/drawing/2014/main" id="{18E0701D-71CD-4DE2-9B2D-0689D2E6DD81}"/>
              </a:ext>
            </a:extLst>
          </p:cNvPr>
          <p:cNvSpPr txBox="1"/>
          <p:nvPr/>
        </p:nvSpPr>
        <p:spPr>
          <a:xfrm>
            <a:off x="597219" y="1851942"/>
            <a:ext cx="5397181" cy="1897058"/>
          </a:xfrm>
          <a:prstGeom prst="rect">
            <a:avLst/>
          </a:prstGeom>
          <a:noFill/>
        </p:spPr>
        <p:txBody>
          <a:bodyPr wrap="square" lIns="0" tIns="0" rIns="0" bIns="0" rtlCol="0">
            <a:spAutoFit/>
          </a:bodyPr>
          <a:lstStyle/>
          <a:p>
            <a:pPr>
              <a:lnSpc>
                <a:spcPct val="110000"/>
              </a:lnSpc>
              <a:spcAft>
                <a:spcPts val="1200"/>
              </a:spcAft>
            </a:pPr>
            <a:r>
              <a:rPr lang="en-US" sz="3200" kern="100">
                <a:solidFill>
                  <a:schemeClr val="bg1"/>
                </a:solidFill>
                <a:latin typeface="Fidelity Sans" panose="020B0503030202020204" pitchFamily="34" charset="0"/>
              </a:rPr>
              <a:t>Your Money Adventure </a:t>
            </a:r>
          </a:p>
          <a:p>
            <a:pPr>
              <a:lnSpc>
                <a:spcPct val="110000"/>
              </a:lnSpc>
              <a:spcAft>
                <a:spcPts val="1200"/>
              </a:spcAft>
            </a:pPr>
            <a:r>
              <a:rPr lang="en-US" sz="3200" kern="100">
                <a:solidFill>
                  <a:schemeClr val="bg1"/>
                </a:solidFill>
                <a:latin typeface="Fidelity Sans" panose="020B0503030202020204" pitchFamily="34" charset="0"/>
              </a:rPr>
              <a:t> </a:t>
            </a:r>
          </a:p>
          <a:p>
            <a:pPr algn="l">
              <a:lnSpc>
                <a:spcPct val="110000"/>
              </a:lnSpc>
              <a:spcAft>
                <a:spcPts val="1200"/>
              </a:spcAft>
            </a:pPr>
            <a:r>
              <a:rPr lang="en-US" sz="3200" b="1" kern="100">
                <a:solidFill>
                  <a:schemeClr val="accent1">
                    <a:lumMod val="75000"/>
                  </a:schemeClr>
                </a:solidFill>
                <a:latin typeface="Fidelity Sans" panose="020B0503030202020204" pitchFamily="34" charset="0"/>
              </a:rPr>
              <a:t>01 Let the adventure begin</a:t>
            </a:r>
          </a:p>
        </p:txBody>
      </p:sp>
      <p:pic>
        <p:nvPicPr>
          <p:cNvPr id="7" name="Picture 6" descr="A person wearing a garment&#10;&#10;Description automatically generated with medium confidence">
            <a:extLst>
              <a:ext uri="{FF2B5EF4-FFF2-40B4-BE49-F238E27FC236}">
                <a16:creationId xmlns:a16="http://schemas.microsoft.com/office/drawing/2014/main" id="{71498085-0BDE-4654-A0C0-F0C88438F67A}"/>
              </a:ext>
            </a:extLst>
          </p:cNvPr>
          <p:cNvPicPr>
            <a:picLocks noChangeAspect="1"/>
          </p:cNvPicPr>
          <p:nvPr/>
        </p:nvPicPr>
        <p:blipFill rotWithShape="1">
          <a:blip r:embed="rId4"/>
          <a:srcRect l="4901" t="10648" r="85414" b="81485"/>
          <a:stretch/>
        </p:blipFill>
        <p:spPr>
          <a:xfrm>
            <a:off x="2949269" y="874281"/>
            <a:ext cx="1624499" cy="742229"/>
          </a:xfrm>
          <a:prstGeom prst="rect">
            <a:avLst/>
          </a:prstGeom>
        </p:spPr>
      </p:pic>
      <p:sp>
        <p:nvSpPr>
          <p:cNvPr id="8" name="TextBox 7">
            <a:extLst>
              <a:ext uri="{FF2B5EF4-FFF2-40B4-BE49-F238E27FC236}">
                <a16:creationId xmlns:a16="http://schemas.microsoft.com/office/drawing/2014/main" id="{381E530B-4C09-42EC-BEF0-0C30B75B6B91}"/>
              </a:ext>
            </a:extLst>
          </p:cNvPr>
          <p:cNvSpPr txBox="1"/>
          <p:nvPr/>
        </p:nvSpPr>
        <p:spPr>
          <a:xfrm>
            <a:off x="579440" y="1138162"/>
            <a:ext cx="2808782" cy="307777"/>
          </a:xfrm>
          <a:prstGeom prst="rect">
            <a:avLst/>
          </a:prstGeom>
          <a:noFill/>
        </p:spPr>
        <p:txBody>
          <a:bodyPr wrap="none" rtlCol="0" anchor="ctr">
            <a:spAutoFit/>
          </a:bodyPr>
          <a:lstStyle/>
          <a:p>
            <a:r>
              <a:rPr lang="en-US" sz="1400" b="1">
                <a:solidFill>
                  <a:srgbClr val="0B453F"/>
                </a:solidFill>
              </a:rPr>
              <a:t>Education Content Created By </a:t>
            </a:r>
          </a:p>
        </p:txBody>
      </p:sp>
    </p:spTree>
    <p:extLst>
      <p:ext uri="{BB962C8B-B14F-4D97-AF65-F5344CB8AC3E}">
        <p14:creationId xmlns:p14="http://schemas.microsoft.com/office/powerpoint/2010/main" val="164601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76000">
              <a:schemeClr val="accent5">
                <a:lumMod val="75000"/>
              </a:schemeClr>
            </a:gs>
          </a:gsLst>
          <a:lin ang="2700000" scaled="1"/>
        </a:gradFill>
        <a:effectLst/>
      </p:bgPr>
    </p:bg>
    <p:spTree>
      <p:nvGrpSpPr>
        <p:cNvPr id="1" name=""/>
        <p:cNvGrpSpPr/>
        <p:nvPr/>
      </p:nvGrpSpPr>
      <p:grpSpPr>
        <a:xfrm>
          <a:off x="0" y="0"/>
          <a:ext cx="0" cy="0"/>
          <a:chOff x="0" y="0"/>
          <a:chExt cx="0" cy="0"/>
        </a:xfrm>
      </p:grpSpPr>
      <p:pic>
        <p:nvPicPr>
          <p:cNvPr id="60" name="Picture 59" descr="Background pattern&#10;&#10;Description automatically generated">
            <a:extLst>
              <a:ext uri="{FF2B5EF4-FFF2-40B4-BE49-F238E27FC236}">
                <a16:creationId xmlns:a16="http://schemas.microsoft.com/office/drawing/2014/main" id="{2E6847A2-F3E1-4FA0-8B1F-01504A808262}"/>
              </a:ext>
            </a:extLst>
          </p:cNvPr>
          <p:cNvPicPr>
            <a:picLocks noChangeAspect="1"/>
          </p:cNvPicPr>
          <p:nvPr/>
        </p:nvPicPr>
        <p:blipFill>
          <a:blip r:embed="rId3"/>
          <a:stretch>
            <a:fillRect/>
          </a:stretch>
        </p:blipFill>
        <p:spPr>
          <a:xfrm>
            <a:off x="0" y="0"/>
            <a:ext cx="12192000" cy="6858000"/>
          </a:xfrm>
          <a:prstGeom prst="rect">
            <a:avLst/>
          </a:prstGeom>
        </p:spPr>
      </p:pic>
      <p:sp>
        <p:nvSpPr>
          <p:cNvPr id="112" name="Freeform 21">
            <a:extLst>
              <a:ext uri="{FF2B5EF4-FFF2-40B4-BE49-F238E27FC236}">
                <a16:creationId xmlns:a16="http://schemas.microsoft.com/office/drawing/2014/main" id="{2D96F0B8-37B5-9340-ABC2-5C4A7CB6A4A4}"/>
              </a:ext>
            </a:extLst>
          </p:cNvPr>
          <p:cNvSpPr>
            <a:spLocks noEditPoints="1"/>
          </p:cNvSpPr>
          <p:nvPr/>
        </p:nvSpPr>
        <p:spPr bwMode="auto">
          <a:xfrm rot="19202377">
            <a:off x="6938508" y="835548"/>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Arc 122">
            <a:extLst>
              <a:ext uri="{FF2B5EF4-FFF2-40B4-BE49-F238E27FC236}">
                <a16:creationId xmlns:a16="http://schemas.microsoft.com/office/drawing/2014/main" id="{F4411BDE-8B75-4F48-B2CE-ACC4F98D7096}"/>
              </a:ext>
            </a:extLst>
          </p:cNvPr>
          <p:cNvSpPr/>
          <p:nvPr/>
        </p:nvSpPr>
        <p:spPr>
          <a:xfrm rot="4501105">
            <a:off x="1702661" y="730671"/>
            <a:ext cx="5493062" cy="5517360"/>
          </a:xfrm>
          <a:prstGeom prst="arc">
            <a:avLst>
              <a:gd name="adj1" fmla="val 16200000"/>
              <a:gd name="adj2" fmla="val 20193020"/>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129" name="Freeform 22">
            <a:extLst>
              <a:ext uri="{FF2B5EF4-FFF2-40B4-BE49-F238E27FC236}">
                <a16:creationId xmlns:a16="http://schemas.microsoft.com/office/drawing/2014/main" id="{C7A54162-EC8F-884E-B947-9A4931464D5C}"/>
              </a:ext>
            </a:extLst>
          </p:cNvPr>
          <p:cNvSpPr>
            <a:spLocks noEditPoints="1"/>
          </p:cNvSpPr>
          <p:nvPr/>
        </p:nvSpPr>
        <p:spPr bwMode="auto">
          <a:xfrm rot="20744928">
            <a:off x="7276153" y="2188347"/>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9">
            <a:extLst>
              <a:ext uri="{FF2B5EF4-FFF2-40B4-BE49-F238E27FC236}">
                <a16:creationId xmlns:a16="http://schemas.microsoft.com/office/drawing/2014/main" id="{A34FB67B-79CC-D142-ABFC-AE41E9AEDA09}"/>
              </a:ext>
            </a:extLst>
          </p:cNvPr>
          <p:cNvSpPr>
            <a:spLocks noEditPoints="1"/>
          </p:cNvSpPr>
          <p:nvPr/>
        </p:nvSpPr>
        <p:spPr bwMode="auto">
          <a:xfrm rot="5218301">
            <a:off x="5939076" y="618561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Line 28">
            <a:extLst>
              <a:ext uri="{FF2B5EF4-FFF2-40B4-BE49-F238E27FC236}">
                <a16:creationId xmlns:a16="http://schemas.microsoft.com/office/drawing/2014/main" id="{A09E4410-4E50-9D44-8997-DF81A2FECE73}"/>
              </a:ext>
            </a:extLst>
          </p:cNvPr>
          <p:cNvSpPr>
            <a:spLocks noChangeShapeType="1"/>
          </p:cNvSpPr>
          <p:nvPr/>
        </p:nvSpPr>
        <p:spPr bwMode="auto">
          <a:xfrm rot="20666794" flipH="1">
            <a:off x="5862243" y="1655920"/>
            <a:ext cx="589508" cy="341274"/>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132" name="Freeform 21">
            <a:extLst>
              <a:ext uri="{FF2B5EF4-FFF2-40B4-BE49-F238E27FC236}">
                <a16:creationId xmlns:a16="http://schemas.microsoft.com/office/drawing/2014/main" id="{11C2BD9C-E933-DB4B-8E7E-6CFC6A42AEB8}"/>
              </a:ext>
            </a:extLst>
          </p:cNvPr>
          <p:cNvSpPr>
            <a:spLocks noEditPoints="1"/>
          </p:cNvSpPr>
          <p:nvPr/>
        </p:nvSpPr>
        <p:spPr bwMode="auto">
          <a:xfrm rot="221996">
            <a:off x="1751067" y="4139590"/>
            <a:ext cx="221512" cy="224149"/>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22">
            <a:extLst>
              <a:ext uri="{FF2B5EF4-FFF2-40B4-BE49-F238E27FC236}">
                <a16:creationId xmlns:a16="http://schemas.microsoft.com/office/drawing/2014/main" id="{A446A664-06A3-9745-A987-DE8A5E3B6B60}"/>
              </a:ext>
            </a:extLst>
          </p:cNvPr>
          <p:cNvSpPr>
            <a:spLocks noEditPoints="1"/>
          </p:cNvSpPr>
          <p:nvPr/>
        </p:nvSpPr>
        <p:spPr bwMode="auto">
          <a:xfrm rot="859174">
            <a:off x="1934991" y="453776"/>
            <a:ext cx="240606" cy="245112"/>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Rectangle 32">
            <a:extLst>
              <a:ext uri="{FF2B5EF4-FFF2-40B4-BE49-F238E27FC236}">
                <a16:creationId xmlns:a16="http://schemas.microsoft.com/office/drawing/2014/main" id="{21E8D089-178C-4641-8040-928BBDDD3577}"/>
              </a:ext>
            </a:extLst>
          </p:cNvPr>
          <p:cNvSpPr/>
          <p:nvPr/>
        </p:nvSpPr>
        <p:spPr>
          <a:xfrm>
            <a:off x="8748359" y="5111084"/>
            <a:ext cx="1943808"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178" name="TextBox 177">
            <a:extLst>
              <a:ext uri="{FF2B5EF4-FFF2-40B4-BE49-F238E27FC236}">
                <a16:creationId xmlns:a16="http://schemas.microsoft.com/office/drawing/2014/main" id="{948115E2-D1AE-4845-B606-0F3D77E9B91C}"/>
              </a:ext>
            </a:extLst>
          </p:cNvPr>
          <p:cNvSpPr txBox="1"/>
          <p:nvPr/>
        </p:nvSpPr>
        <p:spPr>
          <a:xfrm>
            <a:off x="8421446" y="4565755"/>
            <a:ext cx="3548462" cy="1047594"/>
          </a:xfrm>
          <a:prstGeom prst="rect">
            <a:avLst/>
          </a:prstGeom>
          <a:noFill/>
        </p:spPr>
        <p:txBody>
          <a:bodyPr wrap="square" lIns="0" tIns="0" rIns="0" bIns="0" rtlCol="0">
            <a:spAutoFit/>
          </a:bodyPr>
          <a:lstStyle/>
          <a:p>
            <a:pPr>
              <a:lnSpc>
                <a:spcPct val="110000"/>
              </a:lnSpc>
              <a:spcAft>
                <a:spcPts val="1200"/>
              </a:spcAft>
            </a:pPr>
            <a:r>
              <a:rPr lang="en-US" sz="3200" kern="100">
                <a:solidFill>
                  <a:schemeClr val="bg1"/>
                </a:solidFill>
                <a:latin typeface="+mj-lt"/>
              </a:rPr>
              <a:t>Yup…</a:t>
            </a:r>
            <a:br>
              <a:rPr lang="en-US" sz="3200" kern="100">
                <a:solidFill>
                  <a:schemeClr val="bg1"/>
                </a:solidFill>
                <a:latin typeface="+mj-lt"/>
              </a:rPr>
            </a:br>
            <a:r>
              <a:rPr lang="en-US" sz="3200" kern="100">
                <a:solidFill>
                  <a:schemeClr val="bg1"/>
                </a:solidFill>
                <a:latin typeface="+mj-lt"/>
              </a:rPr>
              <a:t>    </a:t>
            </a:r>
            <a:r>
              <a:rPr lang="en-US" sz="3200" b="1" kern="100">
                <a:solidFill>
                  <a:schemeClr val="accent5">
                    <a:lumMod val="75000"/>
                  </a:schemeClr>
                </a:solidFill>
                <a:latin typeface="+mj-lt"/>
              </a:rPr>
              <a:t>that’s me</a:t>
            </a:r>
          </a:p>
        </p:txBody>
      </p:sp>
      <p:sp>
        <p:nvSpPr>
          <p:cNvPr id="41" name="Arc 40">
            <a:extLst>
              <a:ext uri="{FF2B5EF4-FFF2-40B4-BE49-F238E27FC236}">
                <a16:creationId xmlns:a16="http://schemas.microsoft.com/office/drawing/2014/main" id="{AF8DE180-81CD-4AC8-B4B0-FDE5932A385E}"/>
              </a:ext>
            </a:extLst>
          </p:cNvPr>
          <p:cNvSpPr/>
          <p:nvPr/>
        </p:nvSpPr>
        <p:spPr>
          <a:xfrm rot="4501105">
            <a:off x="1888235" y="917065"/>
            <a:ext cx="5121914" cy="5144570"/>
          </a:xfrm>
          <a:prstGeom prst="arc">
            <a:avLst>
              <a:gd name="adj1" fmla="val 16200000"/>
              <a:gd name="adj2" fmla="val 20193020"/>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42" name="Freeform 20">
            <a:extLst>
              <a:ext uri="{FF2B5EF4-FFF2-40B4-BE49-F238E27FC236}">
                <a16:creationId xmlns:a16="http://schemas.microsoft.com/office/drawing/2014/main" id="{C88D9693-1A8D-419C-93EE-73566114E7EF}"/>
              </a:ext>
            </a:extLst>
          </p:cNvPr>
          <p:cNvSpPr>
            <a:spLocks noEditPoints="1"/>
          </p:cNvSpPr>
          <p:nvPr/>
        </p:nvSpPr>
        <p:spPr bwMode="auto">
          <a:xfrm>
            <a:off x="4899644" y="548334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46DB2F29-AC12-4F0A-9757-B39AD679B5C3}"/>
              </a:ext>
            </a:extLst>
          </p:cNvPr>
          <p:cNvGrpSpPr/>
          <p:nvPr/>
        </p:nvGrpSpPr>
        <p:grpSpPr>
          <a:xfrm rot="12560201">
            <a:off x="1690512" y="742820"/>
            <a:ext cx="5517360" cy="5493062"/>
            <a:chOff x="871228" y="742820"/>
            <a:chExt cx="5517360" cy="5493062"/>
          </a:xfrm>
        </p:grpSpPr>
        <p:sp>
          <p:nvSpPr>
            <p:cNvPr id="43" name="Arc 42">
              <a:extLst>
                <a:ext uri="{FF2B5EF4-FFF2-40B4-BE49-F238E27FC236}">
                  <a16:creationId xmlns:a16="http://schemas.microsoft.com/office/drawing/2014/main" id="{A66EE3F7-30EE-4C87-A138-4FA9C31B9E81}"/>
                </a:ext>
              </a:extLst>
            </p:cNvPr>
            <p:cNvSpPr/>
            <p:nvPr/>
          </p:nvSpPr>
          <p:spPr>
            <a:xfrm rot="4501105">
              <a:off x="883377" y="730671"/>
              <a:ext cx="5493062" cy="5517360"/>
            </a:xfrm>
            <a:prstGeom prst="arc">
              <a:avLst>
                <a:gd name="adj1" fmla="val 16200000"/>
                <a:gd name="adj2" fmla="val 18821388"/>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44" name="Arc 43">
              <a:extLst>
                <a:ext uri="{FF2B5EF4-FFF2-40B4-BE49-F238E27FC236}">
                  <a16:creationId xmlns:a16="http://schemas.microsoft.com/office/drawing/2014/main" id="{2B8107F7-90A5-4B11-9A19-209B27D912B4}"/>
                </a:ext>
              </a:extLst>
            </p:cNvPr>
            <p:cNvSpPr/>
            <p:nvPr/>
          </p:nvSpPr>
          <p:spPr>
            <a:xfrm rot="4501105">
              <a:off x="1068951" y="917065"/>
              <a:ext cx="5121914" cy="5144570"/>
            </a:xfrm>
            <a:prstGeom prst="arc">
              <a:avLst>
                <a:gd name="adj1" fmla="val 16200000"/>
                <a:gd name="adj2" fmla="val 18841288"/>
              </a:avLst>
            </a:prstGeom>
            <a:noFill/>
            <a:ln w="31750" cap="rnd" cmpd="sng" algn="ctr">
              <a:solidFill>
                <a:schemeClr val="accent6"/>
              </a:solidFill>
              <a:prstDash val="solid"/>
              <a:round/>
            </a:ln>
            <a:effectLst/>
          </p:spPr>
          <p:txBody>
            <a:bodyPr rtlCol="0" anchor="ctr"/>
            <a:lstStyle/>
            <a:p>
              <a:pPr algn="ctr"/>
              <a:endParaRPr lang="en-US"/>
            </a:p>
          </p:txBody>
        </p:sp>
      </p:grpSp>
      <p:sp>
        <p:nvSpPr>
          <p:cNvPr id="46" name="Freeform 20">
            <a:extLst>
              <a:ext uri="{FF2B5EF4-FFF2-40B4-BE49-F238E27FC236}">
                <a16:creationId xmlns:a16="http://schemas.microsoft.com/office/drawing/2014/main" id="{C54B4C05-DC58-440F-A391-E83DB45660F7}"/>
              </a:ext>
            </a:extLst>
          </p:cNvPr>
          <p:cNvSpPr>
            <a:spLocks noEditPoints="1"/>
          </p:cNvSpPr>
          <p:nvPr/>
        </p:nvSpPr>
        <p:spPr bwMode="auto">
          <a:xfrm>
            <a:off x="723932" y="436383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Arc 46">
            <a:extLst>
              <a:ext uri="{FF2B5EF4-FFF2-40B4-BE49-F238E27FC236}">
                <a16:creationId xmlns:a16="http://schemas.microsoft.com/office/drawing/2014/main" id="{D1A3668A-1D07-4CE0-8FF3-F4EC0EB8BAD8}"/>
              </a:ext>
            </a:extLst>
          </p:cNvPr>
          <p:cNvSpPr/>
          <p:nvPr/>
        </p:nvSpPr>
        <p:spPr>
          <a:xfrm rot="4501105">
            <a:off x="1792653" y="821060"/>
            <a:ext cx="5313078" cy="5336580"/>
          </a:xfrm>
          <a:prstGeom prst="arc">
            <a:avLst>
              <a:gd name="adj1" fmla="val 11274281"/>
              <a:gd name="adj2" fmla="val 12637929"/>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48" name="Arc 47">
            <a:extLst>
              <a:ext uri="{FF2B5EF4-FFF2-40B4-BE49-F238E27FC236}">
                <a16:creationId xmlns:a16="http://schemas.microsoft.com/office/drawing/2014/main" id="{F45BA68E-13A1-4AF4-9484-E62C7A4F77E1}"/>
              </a:ext>
            </a:extLst>
          </p:cNvPr>
          <p:cNvSpPr/>
          <p:nvPr/>
        </p:nvSpPr>
        <p:spPr>
          <a:xfrm rot="4501105">
            <a:off x="1792653" y="821060"/>
            <a:ext cx="5313078" cy="5336580"/>
          </a:xfrm>
          <a:prstGeom prst="arc">
            <a:avLst>
              <a:gd name="adj1" fmla="val 13068412"/>
              <a:gd name="adj2" fmla="val 13506946"/>
            </a:avLst>
          </a:prstGeom>
          <a:noFill/>
          <a:ln w="31750" cap="rnd" cmpd="sng" algn="ctr">
            <a:solidFill>
              <a:schemeClr val="bg1">
                <a:alpha val="60000"/>
              </a:schemeClr>
            </a:solidFill>
            <a:prstDash val="solid"/>
            <a:round/>
          </a:ln>
          <a:effectLst/>
        </p:spPr>
        <p:txBody>
          <a:bodyPr rtlCol="0" anchor="ctr"/>
          <a:lstStyle/>
          <a:p>
            <a:pPr algn="ctr"/>
            <a:endParaRPr lang="en-US"/>
          </a:p>
        </p:txBody>
      </p:sp>
      <p:sp>
        <p:nvSpPr>
          <p:cNvPr id="49" name="Arc 48">
            <a:extLst>
              <a:ext uri="{FF2B5EF4-FFF2-40B4-BE49-F238E27FC236}">
                <a16:creationId xmlns:a16="http://schemas.microsoft.com/office/drawing/2014/main" id="{AC90174D-7B62-4BEA-B9CB-86023B630FB8}"/>
              </a:ext>
            </a:extLst>
          </p:cNvPr>
          <p:cNvSpPr/>
          <p:nvPr/>
        </p:nvSpPr>
        <p:spPr>
          <a:xfrm rot="4501105">
            <a:off x="1792653" y="821060"/>
            <a:ext cx="5313078" cy="5336580"/>
          </a:xfrm>
          <a:prstGeom prst="arc">
            <a:avLst>
              <a:gd name="adj1" fmla="val 1313639"/>
              <a:gd name="adj2" fmla="val 3522796"/>
            </a:avLst>
          </a:prstGeom>
          <a:noFill/>
          <a:ln w="31750" cap="rnd" cmpd="sng" algn="ctr">
            <a:solidFill>
              <a:schemeClr val="bg1">
                <a:alpha val="30000"/>
              </a:schemeClr>
            </a:solidFill>
            <a:prstDash val="solid"/>
            <a:round/>
          </a:ln>
          <a:effectLst/>
        </p:spPr>
        <p:txBody>
          <a:bodyPr rtlCol="0" anchor="ctr"/>
          <a:lstStyle/>
          <a:p>
            <a:pPr algn="ctr"/>
            <a:endParaRPr lang="en-US"/>
          </a:p>
        </p:txBody>
      </p:sp>
      <p:sp>
        <p:nvSpPr>
          <p:cNvPr id="50" name="Arc 49">
            <a:extLst>
              <a:ext uri="{FF2B5EF4-FFF2-40B4-BE49-F238E27FC236}">
                <a16:creationId xmlns:a16="http://schemas.microsoft.com/office/drawing/2014/main" id="{708615D3-1507-4BC6-8BA0-B8B93DA10F66}"/>
              </a:ext>
            </a:extLst>
          </p:cNvPr>
          <p:cNvSpPr/>
          <p:nvPr/>
        </p:nvSpPr>
        <p:spPr>
          <a:xfrm rot="4501105">
            <a:off x="1792653" y="821060"/>
            <a:ext cx="5313078" cy="5336580"/>
          </a:xfrm>
          <a:prstGeom prst="arc">
            <a:avLst>
              <a:gd name="adj1" fmla="val 4009573"/>
              <a:gd name="adj2" fmla="val 4329994"/>
            </a:avLst>
          </a:prstGeom>
          <a:noFill/>
          <a:ln w="31750" cap="rnd" cmpd="sng" algn="ctr">
            <a:solidFill>
              <a:schemeClr val="accent6"/>
            </a:solidFill>
            <a:prstDash val="solid"/>
            <a:round/>
          </a:ln>
          <a:effectLst/>
        </p:spPr>
        <p:txBody>
          <a:bodyPr rtlCol="0" anchor="ctr"/>
          <a:lstStyle/>
          <a:p>
            <a:pPr algn="ctr"/>
            <a:endParaRPr lang="en-US"/>
          </a:p>
        </p:txBody>
      </p:sp>
      <p:sp>
        <p:nvSpPr>
          <p:cNvPr id="52" name="Freeform 19">
            <a:extLst>
              <a:ext uri="{FF2B5EF4-FFF2-40B4-BE49-F238E27FC236}">
                <a16:creationId xmlns:a16="http://schemas.microsoft.com/office/drawing/2014/main" id="{307188EC-962A-49C1-8F34-1CA4B67DFDFF}"/>
              </a:ext>
            </a:extLst>
          </p:cNvPr>
          <p:cNvSpPr>
            <a:spLocks noEditPoints="1"/>
          </p:cNvSpPr>
          <p:nvPr/>
        </p:nvSpPr>
        <p:spPr bwMode="auto">
          <a:xfrm rot="1616168">
            <a:off x="3321239" y="796725"/>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Line 28">
            <a:extLst>
              <a:ext uri="{FF2B5EF4-FFF2-40B4-BE49-F238E27FC236}">
                <a16:creationId xmlns:a16="http://schemas.microsoft.com/office/drawing/2014/main" id="{C3029F5B-38A7-49CF-A743-702607931FBD}"/>
              </a:ext>
            </a:extLst>
          </p:cNvPr>
          <p:cNvSpPr>
            <a:spLocks noChangeShapeType="1"/>
          </p:cNvSpPr>
          <p:nvPr/>
        </p:nvSpPr>
        <p:spPr bwMode="auto">
          <a:xfrm rot="20666794" flipH="1">
            <a:off x="4735100" y="5649986"/>
            <a:ext cx="77373" cy="599008"/>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54" name="Line 28">
            <a:extLst>
              <a:ext uri="{FF2B5EF4-FFF2-40B4-BE49-F238E27FC236}">
                <a16:creationId xmlns:a16="http://schemas.microsoft.com/office/drawing/2014/main" id="{062B1818-DC7A-42F5-BDBA-B4E7087EA720}"/>
              </a:ext>
            </a:extLst>
          </p:cNvPr>
          <p:cNvSpPr>
            <a:spLocks noChangeShapeType="1"/>
          </p:cNvSpPr>
          <p:nvPr/>
        </p:nvSpPr>
        <p:spPr bwMode="auto">
          <a:xfrm rot="20666794">
            <a:off x="1722170" y="3080949"/>
            <a:ext cx="657660" cy="277776"/>
          </a:xfrm>
          <a:prstGeom prst="line">
            <a:avLst/>
          </a:prstGeom>
          <a:noFill/>
          <a:ln w="3175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55" name="Line 28">
            <a:extLst>
              <a:ext uri="{FF2B5EF4-FFF2-40B4-BE49-F238E27FC236}">
                <a16:creationId xmlns:a16="http://schemas.microsoft.com/office/drawing/2014/main" id="{64F58400-AB74-4E0D-A06D-CEF03D23C44A}"/>
              </a:ext>
            </a:extLst>
          </p:cNvPr>
          <p:cNvSpPr>
            <a:spLocks noChangeShapeType="1"/>
          </p:cNvSpPr>
          <p:nvPr/>
        </p:nvSpPr>
        <p:spPr bwMode="auto">
          <a:xfrm rot="20666794" flipH="1">
            <a:off x="6052555" y="1936112"/>
            <a:ext cx="645889" cy="255657"/>
          </a:xfrm>
          <a:prstGeom prst="line">
            <a:avLst/>
          </a:prstGeom>
          <a:noFill/>
          <a:ln w="3175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rtlCol="0" anchor="ctr"/>
          <a:lstStyle/>
          <a:p>
            <a:pPr algn="ctr"/>
            <a:endParaRPr lang="en-US"/>
          </a:p>
        </p:txBody>
      </p:sp>
      <p:sp>
        <p:nvSpPr>
          <p:cNvPr id="61" name="Freeform 21">
            <a:extLst>
              <a:ext uri="{FF2B5EF4-FFF2-40B4-BE49-F238E27FC236}">
                <a16:creationId xmlns:a16="http://schemas.microsoft.com/office/drawing/2014/main" id="{7F7F7331-A63E-4CDE-A9AC-61C652205910}"/>
              </a:ext>
            </a:extLst>
          </p:cNvPr>
          <p:cNvSpPr>
            <a:spLocks noEditPoints="1"/>
          </p:cNvSpPr>
          <p:nvPr/>
        </p:nvSpPr>
        <p:spPr bwMode="auto">
          <a:xfrm rot="14594122">
            <a:off x="10145255" y="4191949"/>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20">
            <a:extLst>
              <a:ext uri="{FF2B5EF4-FFF2-40B4-BE49-F238E27FC236}">
                <a16:creationId xmlns:a16="http://schemas.microsoft.com/office/drawing/2014/main" id="{9398AF2E-476D-4CE6-A483-22BEEB545C88}"/>
              </a:ext>
            </a:extLst>
          </p:cNvPr>
          <p:cNvSpPr>
            <a:spLocks noEditPoints="1"/>
          </p:cNvSpPr>
          <p:nvPr/>
        </p:nvSpPr>
        <p:spPr bwMode="auto">
          <a:xfrm>
            <a:off x="8089253" y="6357072"/>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9">
            <a:extLst>
              <a:ext uri="{FF2B5EF4-FFF2-40B4-BE49-F238E27FC236}">
                <a16:creationId xmlns:a16="http://schemas.microsoft.com/office/drawing/2014/main" id="{1C9461B0-AE80-4AB0-BDFE-19B760BBE337}"/>
              </a:ext>
            </a:extLst>
          </p:cNvPr>
          <p:cNvSpPr>
            <a:spLocks noEditPoints="1"/>
          </p:cNvSpPr>
          <p:nvPr/>
        </p:nvSpPr>
        <p:spPr bwMode="auto">
          <a:xfrm rot="8730596">
            <a:off x="11145498" y="251865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21">
            <a:extLst>
              <a:ext uri="{FF2B5EF4-FFF2-40B4-BE49-F238E27FC236}">
                <a16:creationId xmlns:a16="http://schemas.microsoft.com/office/drawing/2014/main" id="{440C824F-58F7-415D-90EB-E7F475379E17}"/>
              </a:ext>
            </a:extLst>
          </p:cNvPr>
          <p:cNvSpPr>
            <a:spLocks noEditPoints="1"/>
          </p:cNvSpPr>
          <p:nvPr/>
        </p:nvSpPr>
        <p:spPr bwMode="auto">
          <a:xfrm rot="14877821">
            <a:off x="468135" y="609405"/>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20">
            <a:extLst>
              <a:ext uri="{FF2B5EF4-FFF2-40B4-BE49-F238E27FC236}">
                <a16:creationId xmlns:a16="http://schemas.microsoft.com/office/drawing/2014/main" id="{12BA0708-9A78-4347-84B1-38B07D7915F6}"/>
              </a:ext>
            </a:extLst>
          </p:cNvPr>
          <p:cNvSpPr>
            <a:spLocks noEditPoints="1"/>
          </p:cNvSpPr>
          <p:nvPr/>
        </p:nvSpPr>
        <p:spPr bwMode="auto">
          <a:xfrm>
            <a:off x="8707986" y="160083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56D45CA6-838B-4D2C-B0C6-83961B5CF54F}"/>
              </a:ext>
            </a:extLst>
          </p:cNvPr>
          <p:cNvPicPr>
            <a:picLocks noChangeAspect="1"/>
          </p:cNvPicPr>
          <p:nvPr/>
        </p:nvPicPr>
        <p:blipFill>
          <a:blip r:embed="rId4"/>
          <a:stretch>
            <a:fillRect/>
          </a:stretch>
        </p:blipFill>
        <p:spPr>
          <a:xfrm>
            <a:off x="2621225" y="1663156"/>
            <a:ext cx="3657917" cy="3657917"/>
          </a:xfrm>
          <a:prstGeom prst="rect">
            <a:avLst/>
          </a:prstGeom>
        </p:spPr>
      </p:pic>
    </p:spTree>
    <p:extLst>
      <p:ext uri="{BB962C8B-B14F-4D97-AF65-F5344CB8AC3E}">
        <p14:creationId xmlns:p14="http://schemas.microsoft.com/office/powerpoint/2010/main" val="31430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ircle&#10;&#10;Description automatically generated with medium confidence">
            <a:extLst>
              <a:ext uri="{FF2B5EF4-FFF2-40B4-BE49-F238E27FC236}">
                <a16:creationId xmlns:a16="http://schemas.microsoft.com/office/drawing/2014/main" id="{AB6C946C-7747-46F9-8539-D5B3672394F1}"/>
              </a:ext>
            </a:extLst>
          </p:cNvPr>
          <p:cNvPicPr>
            <a:picLocks noChangeAspect="1"/>
          </p:cNvPicPr>
          <p:nvPr/>
        </p:nvPicPr>
        <p:blipFill>
          <a:blip r:embed="rId3"/>
          <a:stretch>
            <a:fillRect/>
          </a:stretch>
        </p:blipFill>
        <p:spPr>
          <a:xfrm>
            <a:off x="0" y="0"/>
            <a:ext cx="12192000" cy="6858000"/>
          </a:xfrm>
          <a:prstGeom prst="rect">
            <a:avLst/>
          </a:prstGeom>
        </p:spPr>
      </p:pic>
      <p:sp>
        <p:nvSpPr>
          <p:cNvPr id="17" name="Freeform 20">
            <a:extLst>
              <a:ext uri="{FF2B5EF4-FFF2-40B4-BE49-F238E27FC236}">
                <a16:creationId xmlns:a16="http://schemas.microsoft.com/office/drawing/2014/main" id="{F3E2ACE9-08CC-431F-8F2A-C58205A3D6E9}"/>
              </a:ext>
            </a:extLst>
          </p:cNvPr>
          <p:cNvSpPr>
            <a:spLocks noEditPoints="1"/>
          </p:cNvSpPr>
          <p:nvPr/>
        </p:nvSpPr>
        <p:spPr bwMode="auto">
          <a:xfrm>
            <a:off x="3674489" y="3636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1">
            <a:extLst>
              <a:ext uri="{FF2B5EF4-FFF2-40B4-BE49-F238E27FC236}">
                <a16:creationId xmlns:a16="http://schemas.microsoft.com/office/drawing/2014/main" id="{E9FBE64A-6426-4284-965E-2F61BD6E32A3}"/>
              </a:ext>
            </a:extLst>
          </p:cNvPr>
          <p:cNvSpPr>
            <a:spLocks noEditPoints="1"/>
          </p:cNvSpPr>
          <p:nvPr/>
        </p:nvSpPr>
        <p:spPr bwMode="auto">
          <a:xfrm rot="730753">
            <a:off x="8781697" y="4912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12EEC884-ED43-4D65-A147-9BF476B1BDEA}"/>
              </a:ext>
            </a:extLst>
          </p:cNvPr>
          <p:cNvPicPr>
            <a:picLocks noChangeAspect="1"/>
          </p:cNvPicPr>
          <p:nvPr/>
        </p:nvPicPr>
        <p:blipFill>
          <a:blip r:embed="rId4"/>
          <a:stretch>
            <a:fillRect/>
          </a:stretch>
        </p:blipFill>
        <p:spPr>
          <a:xfrm>
            <a:off x="0" y="0"/>
            <a:ext cx="12192000" cy="6857999"/>
          </a:xfrm>
          <a:prstGeom prst="rect">
            <a:avLst/>
          </a:prstGeom>
        </p:spPr>
      </p:pic>
      <p:sp>
        <p:nvSpPr>
          <p:cNvPr id="8" name="Rectangle 7">
            <a:extLst>
              <a:ext uri="{FF2B5EF4-FFF2-40B4-BE49-F238E27FC236}">
                <a16:creationId xmlns:a16="http://schemas.microsoft.com/office/drawing/2014/main" id="{A63EBE16-3C72-4374-962F-29FE85C00548}"/>
              </a:ext>
            </a:extLst>
          </p:cNvPr>
          <p:cNvSpPr/>
          <p:nvPr/>
        </p:nvSpPr>
        <p:spPr>
          <a:xfrm>
            <a:off x="4255183" y="3612544"/>
            <a:ext cx="3806101"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prstClr val="white"/>
              </a:solidFill>
              <a:effectLst/>
              <a:uLnTx/>
              <a:uFillTx/>
              <a:latin typeface="Fidelity Sans"/>
              <a:ea typeface="+mn-ea"/>
              <a:cs typeface="+mn-cs"/>
            </a:endParaRPr>
          </a:p>
        </p:txBody>
      </p:sp>
      <p:sp>
        <p:nvSpPr>
          <p:cNvPr id="9" name="Rectangle 8">
            <a:extLst>
              <a:ext uri="{FF2B5EF4-FFF2-40B4-BE49-F238E27FC236}">
                <a16:creationId xmlns:a16="http://schemas.microsoft.com/office/drawing/2014/main" id="{0547B410-7996-4BAF-8497-40A72850988A}"/>
              </a:ext>
            </a:extLst>
          </p:cNvPr>
          <p:cNvSpPr/>
          <p:nvPr/>
        </p:nvSpPr>
        <p:spPr>
          <a:xfrm>
            <a:off x="3870025" y="3120166"/>
            <a:ext cx="3338391"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prstClr val="white"/>
              </a:solidFill>
              <a:effectLst/>
              <a:uLnTx/>
              <a:uFillTx/>
              <a:latin typeface="Fidelity Sans"/>
              <a:ea typeface="+mn-ea"/>
              <a:cs typeface="+mn-cs"/>
            </a:endParaRPr>
          </a:p>
        </p:txBody>
      </p:sp>
      <p:sp>
        <p:nvSpPr>
          <p:cNvPr id="10" name="TextBox 9">
            <a:extLst>
              <a:ext uri="{FF2B5EF4-FFF2-40B4-BE49-F238E27FC236}">
                <a16:creationId xmlns:a16="http://schemas.microsoft.com/office/drawing/2014/main" id="{65BD25CE-140D-4602-A709-B989FB6B70D0}"/>
              </a:ext>
            </a:extLst>
          </p:cNvPr>
          <p:cNvSpPr txBox="1"/>
          <p:nvPr/>
        </p:nvSpPr>
        <p:spPr>
          <a:xfrm>
            <a:off x="3940618" y="2607761"/>
            <a:ext cx="5263110"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a:ln>
                  <a:noFill/>
                </a:ln>
                <a:solidFill>
                  <a:prstClr val="white"/>
                </a:solidFill>
                <a:effectLst/>
                <a:uLnTx/>
                <a:uFillTx/>
                <a:latin typeface="Fidelity Sans" panose="020B0503030202020204" pitchFamily="34" charset="0"/>
                <a:ea typeface="+mn-ea"/>
                <a:cs typeface="+mn-cs"/>
              </a:rPr>
              <a:t>If money grew on trees,</a:t>
            </a:r>
            <a:br>
              <a:rPr kumimoji="0" lang="en-US" sz="3200" b="1" i="0" u="none" strike="noStrike" kern="100" cap="none" spc="0" normalizeH="0" baseline="0" noProof="0">
                <a:ln>
                  <a:noFill/>
                </a:ln>
                <a:solidFill>
                  <a:srgbClr val="F8B219"/>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rgbClr val="F8B219"/>
                </a:solidFill>
                <a:effectLst/>
                <a:uLnTx/>
                <a:uFillTx/>
                <a:latin typeface="Fidelity Sans" panose="020B0503030202020204" pitchFamily="34" charset="0"/>
                <a:ea typeface="+mn-ea"/>
                <a:cs typeface="+mn-cs"/>
              </a:rPr>
              <a:t>what’s one thing</a:t>
            </a:r>
            <a:br>
              <a:rPr kumimoji="0" lang="en-US" sz="3200" b="1" i="0" u="none" strike="noStrike" kern="100" cap="none" spc="0" normalizeH="0" baseline="0" noProof="0">
                <a:ln>
                  <a:noFill/>
                </a:ln>
                <a:solidFill>
                  <a:srgbClr val="F8B219"/>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rgbClr val="F8B219"/>
                </a:solidFill>
                <a:effectLst/>
                <a:uLnTx/>
                <a:uFillTx/>
                <a:latin typeface="Fidelity Sans" panose="020B0503030202020204" pitchFamily="34" charset="0"/>
                <a:ea typeface="+mn-ea"/>
                <a:cs typeface="+mn-cs"/>
              </a:rPr>
              <a:t>    you’d spend it on?</a:t>
            </a:r>
          </a:p>
        </p:txBody>
      </p:sp>
      <p:sp>
        <p:nvSpPr>
          <p:cNvPr id="16" name="Freeform 19">
            <a:extLst>
              <a:ext uri="{FF2B5EF4-FFF2-40B4-BE49-F238E27FC236}">
                <a16:creationId xmlns:a16="http://schemas.microsoft.com/office/drawing/2014/main" id="{D35A55C3-11E1-48CB-9802-1266610DA550}"/>
              </a:ext>
            </a:extLst>
          </p:cNvPr>
          <p:cNvSpPr>
            <a:spLocks noEditPoints="1"/>
          </p:cNvSpPr>
          <p:nvPr/>
        </p:nvSpPr>
        <p:spPr bwMode="auto">
          <a:xfrm rot="1672198">
            <a:off x="10176322" y="30522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1">
            <a:extLst>
              <a:ext uri="{FF2B5EF4-FFF2-40B4-BE49-F238E27FC236}">
                <a16:creationId xmlns:a16="http://schemas.microsoft.com/office/drawing/2014/main" id="{05061118-AC55-4B50-B28C-74CA20CD63BD}"/>
              </a:ext>
            </a:extLst>
          </p:cNvPr>
          <p:cNvSpPr>
            <a:spLocks noEditPoints="1"/>
          </p:cNvSpPr>
          <p:nvPr/>
        </p:nvSpPr>
        <p:spPr bwMode="auto">
          <a:xfrm rot="20932842">
            <a:off x="759309" y="596505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2">
            <a:extLst>
              <a:ext uri="{FF2B5EF4-FFF2-40B4-BE49-F238E27FC236}">
                <a16:creationId xmlns:a16="http://schemas.microsoft.com/office/drawing/2014/main" id="{CDA0234E-8F8F-4F84-A234-4AEE5AA6BDDD}"/>
              </a:ext>
            </a:extLst>
          </p:cNvPr>
          <p:cNvSpPr>
            <a:spLocks noEditPoints="1"/>
          </p:cNvSpPr>
          <p:nvPr/>
        </p:nvSpPr>
        <p:spPr bwMode="auto">
          <a:xfrm rot="780693">
            <a:off x="9510897" y="5998818"/>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9">
            <a:extLst>
              <a:ext uri="{FF2B5EF4-FFF2-40B4-BE49-F238E27FC236}">
                <a16:creationId xmlns:a16="http://schemas.microsoft.com/office/drawing/2014/main" id="{78BD0728-FAE2-4CAF-B796-A3A86A37538F}"/>
              </a:ext>
            </a:extLst>
          </p:cNvPr>
          <p:cNvSpPr>
            <a:spLocks noEditPoints="1"/>
          </p:cNvSpPr>
          <p:nvPr/>
        </p:nvSpPr>
        <p:spPr bwMode="auto">
          <a:xfrm rot="19913815">
            <a:off x="1879022" y="546652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0">
            <a:extLst>
              <a:ext uri="{FF2B5EF4-FFF2-40B4-BE49-F238E27FC236}">
                <a16:creationId xmlns:a16="http://schemas.microsoft.com/office/drawing/2014/main" id="{30722D44-4DA9-45C1-A8FF-7B2052ED781F}"/>
              </a:ext>
            </a:extLst>
          </p:cNvPr>
          <p:cNvSpPr>
            <a:spLocks noEditPoints="1"/>
          </p:cNvSpPr>
          <p:nvPr/>
        </p:nvSpPr>
        <p:spPr bwMode="auto">
          <a:xfrm>
            <a:off x="11335232" y="35688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2">
            <a:extLst>
              <a:ext uri="{FF2B5EF4-FFF2-40B4-BE49-F238E27FC236}">
                <a16:creationId xmlns:a16="http://schemas.microsoft.com/office/drawing/2014/main" id="{8E39DB15-90F7-408B-A15C-B354F92FFEC0}"/>
              </a:ext>
            </a:extLst>
          </p:cNvPr>
          <p:cNvSpPr>
            <a:spLocks noEditPoints="1"/>
          </p:cNvSpPr>
          <p:nvPr/>
        </p:nvSpPr>
        <p:spPr bwMode="auto">
          <a:xfrm>
            <a:off x="11169968" y="171603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2">
            <a:extLst>
              <a:ext uri="{FF2B5EF4-FFF2-40B4-BE49-F238E27FC236}">
                <a16:creationId xmlns:a16="http://schemas.microsoft.com/office/drawing/2014/main" id="{624041F5-F764-41DA-881B-B57412DCA71C}"/>
              </a:ext>
            </a:extLst>
          </p:cNvPr>
          <p:cNvSpPr>
            <a:spLocks noEditPoints="1"/>
          </p:cNvSpPr>
          <p:nvPr/>
        </p:nvSpPr>
        <p:spPr bwMode="auto">
          <a:xfrm rot="20453861" flipH="1">
            <a:off x="1478649" y="2828230"/>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1533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indoor&#10;&#10;Description automatically generated">
            <a:extLst>
              <a:ext uri="{FF2B5EF4-FFF2-40B4-BE49-F238E27FC236}">
                <a16:creationId xmlns:a16="http://schemas.microsoft.com/office/drawing/2014/main" id="{B6762711-2CF2-4FAA-86CB-D2F1274DD2DA}"/>
              </a:ext>
            </a:extLst>
          </p:cNvPr>
          <p:cNvPicPr>
            <a:picLocks noChangeAspect="1"/>
          </p:cNvPicPr>
          <p:nvPr/>
        </p:nvPicPr>
        <p:blipFill rotWithShape="1">
          <a:blip r:embed="rId3"/>
          <a:srcRect l="428" t="3704" r="4568" b="21296"/>
          <a:stretch/>
        </p:blipFill>
        <p:spPr>
          <a:xfrm>
            <a:off x="8114443" y="2029551"/>
            <a:ext cx="4077557" cy="4828450"/>
          </a:xfrm>
          <a:prstGeom prst="rect">
            <a:avLst/>
          </a:prstGeom>
        </p:spPr>
      </p:pic>
      <p:pic>
        <p:nvPicPr>
          <p:cNvPr id="9" name="Picture 8" descr="A picture containing tree, outdoor, grass, person&#10;&#10;Description automatically generated">
            <a:extLst>
              <a:ext uri="{FF2B5EF4-FFF2-40B4-BE49-F238E27FC236}">
                <a16:creationId xmlns:a16="http://schemas.microsoft.com/office/drawing/2014/main" id="{662DA830-E1E3-4FDA-8F32-0ED9233D6F35}"/>
              </a:ext>
            </a:extLst>
          </p:cNvPr>
          <p:cNvPicPr>
            <a:picLocks noChangeAspect="1"/>
          </p:cNvPicPr>
          <p:nvPr/>
        </p:nvPicPr>
        <p:blipFill rotWithShape="1">
          <a:blip r:embed="rId4"/>
          <a:srcRect t="12229" b="12229"/>
          <a:stretch/>
        </p:blipFill>
        <p:spPr>
          <a:xfrm>
            <a:off x="8114361" y="-23971"/>
            <a:ext cx="4077639" cy="2053520"/>
          </a:xfrm>
          <a:prstGeom prst="rect">
            <a:avLst/>
          </a:prstGeom>
        </p:spPr>
      </p:pic>
      <p:pic>
        <p:nvPicPr>
          <p:cNvPr id="10" name="Picture 9" descr="A group of people posing for a photo&#10;&#10;Description automatically generated with medium confidence">
            <a:extLst>
              <a:ext uri="{FF2B5EF4-FFF2-40B4-BE49-F238E27FC236}">
                <a16:creationId xmlns:a16="http://schemas.microsoft.com/office/drawing/2014/main" id="{5E2E56F7-D2EE-4748-82C8-A70240BBB863}"/>
              </a:ext>
            </a:extLst>
          </p:cNvPr>
          <p:cNvPicPr>
            <a:picLocks noChangeAspect="1"/>
          </p:cNvPicPr>
          <p:nvPr/>
        </p:nvPicPr>
        <p:blipFill rotWithShape="1">
          <a:blip r:embed="rId5"/>
          <a:srcRect l="21172" t="-265" r="10252" b="265"/>
          <a:stretch/>
        </p:blipFill>
        <p:spPr>
          <a:xfrm>
            <a:off x="0" y="2898239"/>
            <a:ext cx="4077577" cy="3959761"/>
          </a:xfrm>
          <a:prstGeom prst="rect">
            <a:avLst/>
          </a:prstGeom>
        </p:spPr>
      </p:pic>
      <p:pic>
        <p:nvPicPr>
          <p:cNvPr id="11" name="Picture 10" descr="A picture containing outdoor, sky, person, riding&#10;&#10;Description automatically generated">
            <a:extLst>
              <a:ext uri="{FF2B5EF4-FFF2-40B4-BE49-F238E27FC236}">
                <a16:creationId xmlns:a16="http://schemas.microsoft.com/office/drawing/2014/main" id="{71E0B292-D7F7-4AAB-8FC7-79A5C1B990A0}"/>
              </a:ext>
            </a:extLst>
          </p:cNvPr>
          <p:cNvPicPr>
            <a:picLocks noChangeAspect="1"/>
          </p:cNvPicPr>
          <p:nvPr/>
        </p:nvPicPr>
        <p:blipFill rotWithShape="1">
          <a:blip r:embed="rId6"/>
          <a:srcRect l="14263" r="14263"/>
          <a:stretch/>
        </p:blipFill>
        <p:spPr>
          <a:xfrm>
            <a:off x="0" y="0"/>
            <a:ext cx="4048057" cy="3962743"/>
          </a:xfrm>
          <a:prstGeom prst="rect">
            <a:avLst/>
          </a:prstGeom>
        </p:spPr>
      </p:pic>
      <p:pic>
        <p:nvPicPr>
          <p:cNvPr id="12" name="Picture 11" descr="A picture containing person, outdoor&#10;&#10;Description automatically generated">
            <a:extLst>
              <a:ext uri="{FF2B5EF4-FFF2-40B4-BE49-F238E27FC236}">
                <a16:creationId xmlns:a16="http://schemas.microsoft.com/office/drawing/2014/main" id="{79F7D02D-7B44-4282-9B61-F75199D9CE3A}"/>
              </a:ext>
            </a:extLst>
          </p:cNvPr>
          <p:cNvPicPr>
            <a:picLocks noChangeAspect="1"/>
          </p:cNvPicPr>
          <p:nvPr/>
        </p:nvPicPr>
        <p:blipFill rotWithShape="1">
          <a:blip r:embed="rId7"/>
          <a:srcRect t="14085" b="14792"/>
          <a:stretch/>
        </p:blipFill>
        <p:spPr>
          <a:xfrm>
            <a:off x="4048055" y="-10274"/>
            <a:ext cx="4066384" cy="4342842"/>
          </a:xfrm>
          <a:prstGeom prst="rect">
            <a:avLst/>
          </a:prstGeom>
        </p:spPr>
      </p:pic>
      <p:pic>
        <p:nvPicPr>
          <p:cNvPr id="14" name="Picture 13" descr="A picture containing grass, outdoor, tree, sitting&#10;&#10;Description automatically generated">
            <a:extLst>
              <a:ext uri="{FF2B5EF4-FFF2-40B4-BE49-F238E27FC236}">
                <a16:creationId xmlns:a16="http://schemas.microsoft.com/office/drawing/2014/main" id="{128DD5F7-DCE8-490A-885B-7377BC199139}"/>
              </a:ext>
            </a:extLst>
          </p:cNvPr>
          <p:cNvPicPr>
            <a:picLocks noChangeAspect="1"/>
          </p:cNvPicPr>
          <p:nvPr/>
        </p:nvPicPr>
        <p:blipFill rotWithShape="1">
          <a:blip r:embed="rId8"/>
          <a:srcRect l="12083" t="6864" r="631" b="10963"/>
          <a:stretch/>
        </p:blipFill>
        <p:spPr>
          <a:xfrm>
            <a:off x="4044452" y="4303554"/>
            <a:ext cx="4069889" cy="2554446"/>
          </a:xfrm>
          <a:prstGeom prst="rect">
            <a:avLst/>
          </a:prstGeom>
        </p:spPr>
      </p:pic>
    </p:spTree>
    <p:extLst>
      <p:ext uri="{BB962C8B-B14F-4D97-AF65-F5344CB8AC3E}">
        <p14:creationId xmlns:p14="http://schemas.microsoft.com/office/powerpoint/2010/main" val="125359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18900F2-2661-48D5-BD23-EFBEAB5CB029}"/>
              </a:ext>
            </a:extLst>
          </p:cNvPr>
          <p:cNvPicPr>
            <a:picLocks noChangeAspect="1"/>
          </p:cNvPicPr>
          <p:nvPr/>
        </p:nvPicPr>
        <p:blipFill>
          <a:blip r:embed="rId3"/>
          <a:stretch>
            <a:fillRect/>
          </a:stretch>
        </p:blipFill>
        <p:spPr>
          <a:xfrm>
            <a:off x="0" y="0"/>
            <a:ext cx="4084674" cy="4456562"/>
          </a:xfrm>
          <a:prstGeom prst="rect">
            <a:avLst/>
          </a:prstGeom>
        </p:spPr>
      </p:pic>
      <p:pic>
        <p:nvPicPr>
          <p:cNvPr id="10" name="Picture 9" descr="A picture containing ground, outdoor, person&#10;&#10;Description automatically generated">
            <a:extLst>
              <a:ext uri="{FF2B5EF4-FFF2-40B4-BE49-F238E27FC236}">
                <a16:creationId xmlns:a16="http://schemas.microsoft.com/office/drawing/2014/main" id="{ED334DED-FD14-42E8-AD17-95AD38A054B6}"/>
              </a:ext>
            </a:extLst>
          </p:cNvPr>
          <p:cNvPicPr>
            <a:picLocks noChangeAspect="1"/>
          </p:cNvPicPr>
          <p:nvPr/>
        </p:nvPicPr>
        <p:blipFill rotWithShape="1">
          <a:blip r:embed="rId4"/>
          <a:srcRect l="18509" t="-40" r="13117" b="3380"/>
          <a:stretch/>
        </p:blipFill>
        <p:spPr>
          <a:xfrm>
            <a:off x="8110411" y="3011214"/>
            <a:ext cx="4081589" cy="3846786"/>
          </a:xfrm>
          <a:prstGeom prst="rect">
            <a:avLst/>
          </a:prstGeom>
        </p:spPr>
      </p:pic>
      <p:pic>
        <p:nvPicPr>
          <p:cNvPr id="11" name="Picture 10" descr="A person driving a car&#10;&#10;Description automatically generated with medium confidence">
            <a:extLst>
              <a:ext uri="{FF2B5EF4-FFF2-40B4-BE49-F238E27FC236}">
                <a16:creationId xmlns:a16="http://schemas.microsoft.com/office/drawing/2014/main" id="{897CC77C-932E-4B83-995A-EF7262853EA7}"/>
              </a:ext>
            </a:extLst>
          </p:cNvPr>
          <p:cNvPicPr>
            <a:picLocks noChangeAspect="1"/>
          </p:cNvPicPr>
          <p:nvPr/>
        </p:nvPicPr>
        <p:blipFill rotWithShape="1">
          <a:blip r:embed="rId5"/>
          <a:srcRect l="-1" t="12400" r="463" b="-1"/>
          <a:stretch/>
        </p:blipFill>
        <p:spPr>
          <a:xfrm>
            <a:off x="0" y="4456560"/>
            <a:ext cx="4093089" cy="2401439"/>
          </a:xfrm>
          <a:prstGeom prst="rect">
            <a:avLst/>
          </a:prstGeom>
        </p:spPr>
      </p:pic>
      <p:pic>
        <p:nvPicPr>
          <p:cNvPr id="12" name="Picture 11" descr="A picture containing sky, water, outdoor, person&#10;&#10;Description automatically generated">
            <a:extLst>
              <a:ext uri="{FF2B5EF4-FFF2-40B4-BE49-F238E27FC236}">
                <a16:creationId xmlns:a16="http://schemas.microsoft.com/office/drawing/2014/main" id="{C6B4813B-759C-449F-8D7E-1AF5E5C43FA7}"/>
              </a:ext>
            </a:extLst>
          </p:cNvPr>
          <p:cNvPicPr>
            <a:picLocks noChangeAspect="1"/>
          </p:cNvPicPr>
          <p:nvPr/>
        </p:nvPicPr>
        <p:blipFill rotWithShape="1">
          <a:blip r:embed="rId6"/>
          <a:srcRect l="-771" t="22260" r="771" b="25043"/>
          <a:stretch/>
        </p:blipFill>
        <p:spPr>
          <a:xfrm>
            <a:off x="8079931" y="-12556"/>
            <a:ext cx="4112069" cy="3227471"/>
          </a:xfrm>
          <a:prstGeom prst="rect">
            <a:avLst/>
          </a:prstGeom>
        </p:spPr>
      </p:pic>
      <p:pic>
        <p:nvPicPr>
          <p:cNvPr id="13" name="Picture 12" descr="A picture containing outdoor&#10;&#10;Description automatically generated">
            <a:extLst>
              <a:ext uri="{FF2B5EF4-FFF2-40B4-BE49-F238E27FC236}">
                <a16:creationId xmlns:a16="http://schemas.microsoft.com/office/drawing/2014/main" id="{DAF967F8-4AB3-4007-AA82-5415054AAA1E}"/>
              </a:ext>
            </a:extLst>
          </p:cNvPr>
          <p:cNvPicPr>
            <a:picLocks noChangeAspect="1"/>
          </p:cNvPicPr>
          <p:nvPr/>
        </p:nvPicPr>
        <p:blipFill rotWithShape="1">
          <a:blip r:embed="rId7"/>
          <a:srcRect l="10539" t="27929" r="15720" b="632"/>
          <a:stretch/>
        </p:blipFill>
        <p:spPr>
          <a:xfrm>
            <a:off x="4067375" y="0"/>
            <a:ext cx="4057251" cy="2623615"/>
          </a:xfrm>
          <a:prstGeom prst="rect">
            <a:avLst/>
          </a:prstGeom>
        </p:spPr>
      </p:pic>
      <p:pic>
        <p:nvPicPr>
          <p:cNvPr id="14" name="Picture 13">
            <a:extLst>
              <a:ext uri="{FF2B5EF4-FFF2-40B4-BE49-F238E27FC236}">
                <a16:creationId xmlns:a16="http://schemas.microsoft.com/office/drawing/2014/main" id="{C22C6046-4E73-4462-ABB6-2EE166B08688}"/>
              </a:ext>
            </a:extLst>
          </p:cNvPr>
          <p:cNvPicPr>
            <a:picLocks noChangeAspect="1"/>
          </p:cNvPicPr>
          <p:nvPr/>
        </p:nvPicPr>
        <p:blipFill rotWithShape="1">
          <a:blip r:embed="rId8"/>
          <a:srcRect l="17497" t="1" r="21841" b="1"/>
          <a:stretch/>
        </p:blipFill>
        <p:spPr>
          <a:xfrm>
            <a:off x="4065856" y="2586655"/>
            <a:ext cx="4060288" cy="4271345"/>
          </a:xfrm>
          <a:prstGeom prst="rect">
            <a:avLst/>
          </a:prstGeom>
        </p:spPr>
      </p:pic>
    </p:spTree>
    <p:extLst>
      <p:ext uri="{BB962C8B-B14F-4D97-AF65-F5344CB8AC3E}">
        <p14:creationId xmlns:p14="http://schemas.microsoft.com/office/powerpoint/2010/main" val="399996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D8E5A0-F32C-43BB-AB85-1E57A6EF0BD4}"/>
              </a:ext>
            </a:extLst>
          </p:cNvPr>
          <p:cNvPicPr>
            <a:picLocks noChangeAspect="1"/>
          </p:cNvPicPr>
          <p:nvPr/>
        </p:nvPicPr>
        <p:blipFill>
          <a:blip r:embed="rId3"/>
          <a:stretch>
            <a:fillRect/>
          </a:stretch>
        </p:blipFill>
        <p:spPr>
          <a:xfrm>
            <a:off x="1524000" y="0"/>
            <a:ext cx="9509760" cy="6858000"/>
          </a:xfrm>
          <a:prstGeom prst="rect">
            <a:avLst/>
          </a:prstGeom>
        </p:spPr>
      </p:pic>
      <p:sp>
        <p:nvSpPr>
          <p:cNvPr id="10" name="Rectangle 9">
            <a:extLst>
              <a:ext uri="{FF2B5EF4-FFF2-40B4-BE49-F238E27FC236}">
                <a16:creationId xmlns:a16="http://schemas.microsoft.com/office/drawing/2014/main" id="{DE6B1EC4-C7F5-44F8-89D2-D0C89F4ED8FE}"/>
              </a:ext>
            </a:extLst>
          </p:cNvPr>
          <p:cNvSpPr/>
          <p:nvPr/>
        </p:nvSpPr>
        <p:spPr>
          <a:xfrm>
            <a:off x="2936873" y="2562547"/>
            <a:ext cx="2416175"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9" name="TextBox 8">
            <a:extLst>
              <a:ext uri="{FF2B5EF4-FFF2-40B4-BE49-F238E27FC236}">
                <a16:creationId xmlns:a16="http://schemas.microsoft.com/office/drawing/2014/main" id="{84BD1A76-A057-436E-A123-FB2BB644F0C2}"/>
              </a:ext>
            </a:extLst>
          </p:cNvPr>
          <p:cNvSpPr txBox="1"/>
          <p:nvPr/>
        </p:nvSpPr>
        <p:spPr>
          <a:xfrm>
            <a:off x="3026388" y="2543194"/>
            <a:ext cx="3630674" cy="1047594"/>
          </a:xfrm>
          <a:prstGeom prst="rect">
            <a:avLst/>
          </a:prstGeom>
          <a:noFill/>
        </p:spPr>
        <p:txBody>
          <a:bodyPr wrap="none" lIns="0" tIns="0" rIns="0" bIns="0" rtlCol="0">
            <a:spAutoFit/>
          </a:bodyPr>
          <a:lstStyle/>
          <a:p>
            <a:pPr algn="l">
              <a:lnSpc>
                <a:spcPct val="110000"/>
              </a:lnSpc>
              <a:spcAft>
                <a:spcPts val="1200"/>
              </a:spcAft>
            </a:pPr>
            <a:r>
              <a:rPr lang="en-US" sz="3200" b="1" kern="100">
                <a:solidFill>
                  <a:schemeClr val="accent5"/>
                </a:solidFill>
                <a:latin typeface="Fidelity Sans" panose="020B0503030202020204" pitchFamily="34" charset="0"/>
              </a:rPr>
              <a:t>Adventures</a:t>
            </a:r>
            <a:br>
              <a:rPr lang="en-US" sz="3200" b="1" kern="100">
                <a:solidFill>
                  <a:schemeClr val="bg1"/>
                </a:solidFill>
                <a:latin typeface="Fidelity Sans" panose="020B0503030202020204" pitchFamily="34" charset="0"/>
              </a:rPr>
            </a:br>
            <a:r>
              <a:rPr lang="en-US" sz="3200" b="1" kern="100">
                <a:solidFill>
                  <a:schemeClr val="bg1"/>
                </a:solidFill>
                <a:latin typeface="Fidelity Sans" panose="020B0503030202020204" pitchFamily="34" charset="0"/>
              </a:rPr>
              <a:t>    </a:t>
            </a:r>
            <a:r>
              <a:rPr lang="en-US" sz="3200" kern="100">
                <a:solidFill>
                  <a:schemeClr val="bg1"/>
                </a:solidFill>
                <a:latin typeface="Fidelity Sans" panose="020B0503030202020204" pitchFamily="34" charset="0"/>
              </a:rPr>
              <a:t>I dreamed about</a:t>
            </a:r>
          </a:p>
        </p:txBody>
      </p:sp>
      <p:sp>
        <p:nvSpPr>
          <p:cNvPr id="21" name="Freeform 19">
            <a:extLst>
              <a:ext uri="{FF2B5EF4-FFF2-40B4-BE49-F238E27FC236}">
                <a16:creationId xmlns:a16="http://schemas.microsoft.com/office/drawing/2014/main" id="{24BE5C8B-5CD9-4A4F-BAF6-090B1C974D38}"/>
              </a:ext>
            </a:extLst>
          </p:cNvPr>
          <p:cNvSpPr>
            <a:spLocks noEditPoints="1"/>
          </p:cNvSpPr>
          <p:nvPr/>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6" name="Group 23">
            <a:extLst>
              <a:ext uri="{FF2B5EF4-FFF2-40B4-BE49-F238E27FC236}">
                <a16:creationId xmlns:a16="http://schemas.microsoft.com/office/drawing/2014/main" id="{91673516-0873-452B-AFE2-9358F04A740A}"/>
              </a:ext>
            </a:extLst>
          </p:cNvPr>
          <p:cNvGrpSpPr>
            <a:grpSpLocks noChangeAspect="1"/>
          </p:cNvGrpSpPr>
          <p:nvPr/>
        </p:nvGrpSpPr>
        <p:grpSpPr bwMode="auto">
          <a:xfrm>
            <a:off x="1698123" y="3078379"/>
            <a:ext cx="1021119" cy="1598479"/>
            <a:chOff x="3731" y="1990"/>
            <a:chExt cx="214" cy="335"/>
          </a:xfrm>
        </p:grpSpPr>
        <p:sp>
          <p:nvSpPr>
            <p:cNvPr id="48" name="Freeform 24">
              <a:extLst>
                <a:ext uri="{FF2B5EF4-FFF2-40B4-BE49-F238E27FC236}">
                  <a16:creationId xmlns:a16="http://schemas.microsoft.com/office/drawing/2014/main" id="{C08F7135-1B54-4A1B-89E4-4001E551BAFE}"/>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9" name="Freeform 25">
              <a:extLst>
                <a:ext uri="{FF2B5EF4-FFF2-40B4-BE49-F238E27FC236}">
                  <a16:creationId xmlns:a16="http://schemas.microsoft.com/office/drawing/2014/main" id="{015AE32F-CFD4-4506-8F33-A87E034931AA}"/>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51" name="Freeform 19">
            <a:extLst>
              <a:ext uri="{FF2B5EF4-FFF2-40B4-BE49-F238E27FC236}">
                <a16:creationId xmlns:a16="http://schemas.microsoft.com/office/drawing/2014/main" id="{A54FA2AA-D92E-45D4-9A42-F928D5DEBB2D}"/>
              </a:ext>
            </a:extLst>
          </p:cNvPr>
          <p:cNvSpPr>
            <a:spLocks noEditPoints="1"/>
          </p:cNvSpPr>
          <p:nvPr/>
        </p:nvSpPr>
        <p:spPr bwMode="auto">
          <a:xfrm rot="5218301">
            <a:off x="1708823" y="518363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20">
            <a:extLst>
              <a:ext uri="{FF2B5EF4-FFF2-40B4-BE49-F238E27FC236}">
                <a16:creationId xmlns:a16="http://schemas.microsoft.com/office/drawing/2014/main" id="{A6F58FB3-A8EE-4296-A665-5EA2E219D5A0}"/>
              </a:ext>
            </a:extLst>
          </p:cNvPr>
          <p:cNvSpPr>
            <a:spLocks noEditPoints="1"/>
          </p:cNvSpPr>
          <p:nvPr/>
        </p:nvSpPr>
        <p:spPr bwMode="auto">
          <a:xfrm>
            <a:off x="965552" y="473938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3" name="Group 52">
            <a:extLst>
              <a:ext uri="{FF2B5EF4-FFF2-40B4-BE49-F238E27FC236}">
                <a16:creationId xmlns:a16="http://schemas.microsoft.com/office/drawing/2014/main" id="{ED44A720-873A-4645-AA61-5E58FFD3025B}"/>
              </a:ext>
            </a:extLst>
          </p:cNvPr>
          <p:cNvGrpSpPr/>
          <p:nvPr/>
        </p:nvGrpSpPr>
        <p:grpSpPr>
          <a:xfrm>
            <a:off x="10372484" y="5125673"/>
            <a:ext cx="1993692" cy="593034"/>
            <a:chOff x="-119920" y="850958"/>
            <a:chExt cx="1993692" cy="593034"/>
          </a:xfrm>
        </p:grpSpPr>
        <p:sp>
          <p:nvSpPr>
            <p:cNvPr id="54" name="Freeform 5">
              <a:extLst>
                <a:ext uri="{FF2B5EF4-FFF2-40B4-BE49-F238E27FC236}">
                  <a16:creationId xmlns:a16="http://schemas.microsoft.com/office/drawing/2014/main" id="{ACE5E91B-AFFA-418E-92EE-3165E4C16A0C}"/>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55" name="Freeform 5">
              <a:extLst>
                <a:ext uri="{FF2B5EF4-FFF2-40B4-BE49-F238E27FC236}">
                  <a16:creationId xmlns:a16="http://schemas.microsoft.com/office/drawing/2014/main" id="{4863B5F8-FD4C-4B33-BC93-48B35CB197A1}"/>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56" name="Freeform 5">
              <a:extLst>
                <a:ext uri="{FF2B5EF4-FFF2-40B4-BE49-F238E27FC236}">
                  <a16:creationId xmlns:a16="http://schemas.microsoft.com/office/drawing/2014/main" id="{80676B49-FA51-4C93-BD20-7DCF2AFBD9ED}"/>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58" name="Freeform 21">
            <a:extLst>
              <a:ext uri="{FF2B5EF4-FFF2-40B4-BE49-F238E27FC236}">
                <a16:creationId xmlns:a16="http://schemas.microsoft.com/office/drawing/2014/main" id="{0342DEF6-7E90-47D5-8E8E-094FFFEDEEE3}"/>
              </a:ext>
            </a:extLst>
          </p:cNvPr>
          <p:cNvSpPr>
            <a:spLocks noEditPoints="1"/>
          </p:cNvSpPr>
          <p:nvPr/>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DC001461-8A38-445B-B3B8-24CCD8531E45}"/>
              </a:ext>
            </a:extLst>
          </p:cNvPr>
          <p:cNvPicPr>
            <a:picLocks noChangeAspect="1"/>
          </p:cNvPicPr>
          <p:nvPr/>
        </p:nvPicPr>
        <p:blipFill>
          <a:blip r:embed="rId4"/>
          <a:srcRect/>
          <a:stretch/>
        </p:blipFill>
        <p:spPr>
          <a:xfrm>
            <a:off x="6261852" y="870770"/>
            <a:ext cx="2578832" cy="2578832"/>
          </a:xfrm>
          <a:prstGeom prst="rect">
            <a:avLst/>
          </a:prstGeom>
        </p:spPr>
      </p:pic>
      <p:grpSp>
        <p:nvGrpSpPr>
          <p:cNvPr id="36" name="Group 4">
            <a:extLst>
              <a:ext uri="{FF2B5EF4-FFF2-40B4-BE49-F238E27FC236}">
                <a16:creationId xmlns:a16="http://schemas.microsoft.com/office/drawing/2014/main" id="{59D7E18E-CF2E-4956-BF19-ACD8F668FC3C}"/>
              </a:ext>
            </a:extLst>
          </p:cNvPr>
          <p:cNvGrpSpPr>
            <a:grpSpLocks noChangeAspect="1"/>
          </p:cNvGrpSpPr>
          <p:nvPr/>
        </p:nvGrpSpPr>
        <p:grpSpPr bwMode="auto">
          <a:xfrm>
            <a:off x="6640028" y="273430"/>
            <a:ext cx="2848142" cy="1414642"/>
            <a:chOff x="3541" y="2007"/>
            <a:chExt cx="604" cy="300"/>
          </a:xfrm>
        </p:grpSpPr>
        <p:sp>
          <p:nvSpPr>
            <p:cNvPr id="39" name="Line 5">
              <a:extLst>
                <a:ext uri="{FF2B5EF4-FFF2-40B4-BE49-F238E27FC236}">
                  <a16:creationId xmlns:a16="http://schemas.microsoft.com/office/drawing/2014/main" id="{7F15467E-F461-4117-8571-F9EB31E43FA0}"/>
                </a:ext>
              </a:extLst>
            </p:cNvPr>
            <p:cNvSpPr>
              <a:spLocks noChangeShapeType="1"/>
            </p:cNvSpPr>
            <p:nvPr/>
          </p:nvSpPr>
          <p:spPr bwMode="auto">
            <a:xfrm flipV="1">
              <a:off x="3738" y="2053"/>
              <a:ext cx="0" cy="3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6">
              <a:extLst>
                <a:ext uri="{FF2B5EF4-FFF2-40B4-BE49-F238E27FC236}">
                  <a16:creationId xmlns:a16="http://schemas.microsoft.com/office/drawing/2014/main" id="{2525D312-52AE-4F2F-9917-17361107A56C}"/>
                </a:ext>
              </a:extLst>
            </p:cNvPr>
            <p:cNvSpPr>
              <a:spLocks noChangeShapeType="1"/>
            </p:cNvSpPr>
            <p:nvPr/>
          </p:nvSpPr>
          <p:spPr bwMode="auto">
            <a:xfrm flipH="1" flipV="1">
              <a:off x="3654" y="2085"/>
              <a:ext cx="5" cy="17"/>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8">
              <a:extLst>
                <a:ext uri="{FF2B5EF4-FFF2-40B4-BE49-F238E27FC236}">
                  <a16:creationId xmlns:a16="http://schemas.microsoft.com/office/drawing/2014/main" id="{917C92F8-7D40-4257-BD2B-F832ABD1CDF3}"/>
                </a:ext>
              </a:extLst>
            </p:cNvPr>
            <p:cNvSpPr>
              <a:spLocks noChangeShapeType="1"/>
            </p:cNvSpPr>
            <p:nvPr/>
          </p:nvSpPr>
          <p:spPr bwMode="auto">
            <a:xfrm flipH="1">
              <a:off x="3959" y="2170"/>
              <a:ext cx="12" cy="12"/>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9">
              <a:extLst>
                <a:ext uri="{FF2B5EF4-FFF2-40B4-BE49-F238E27FC236}">
                  <a16:creationId xmlns:a16="http://schemas.microsoft.com/office/drawing/2014/main" id="{29DB1BB9-B5F9-446E-B6FF-41DE251DEDF3}"/>
                </a:ext>
              </a:extLst>
            </p:cNvPr>
            <p:cNvSpPr>
              <a:spLocks noChangeShapeType="1"/>
            </p:cNvSpPr>
            <p:nvPr/>
          </p:nvSpPr>
          <p:spPr bwMode="auto">
            <a:xfrm flipH="1">
              <a:off x="3820" y="2085"/>
              <a:ext cx="4" cy="1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11">
              <a:extLst>
                <a:ext uri="{FF2B5EF4-FFF2-40B4-BE49-F238E27FC236}">
                  <a16:creationId xmlns:a16="http://schemas.microsoft.com/office/drawing/2014/main" id="{D26C9EA8-A251-4917-A021-B4D0F341676F}"/>
                </a:ext>
              </a:extLst>
            </p:cNvPr>
            <p:cNvSpPr>
              <a:spLocks noChangeShapeType="1"/>
            </p:cNvSpPr>
            <p:nvPr/>
          </p:nvSpPr>
          <p:spPr bwMode="auto">
            <a:xfrm flipH="1">
              <a:off x="4009" y="2230"/>
              <a:ext cx="31"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12">
              <a:extLst>
                <a:ext uri="{FF2B5EF4-FFF2-40B4-BE49-F238E27FC236}">
                  <a16:creationId xmlns:a16="http://schemas.microsoft.com/office/drawing/2014/main" id="{7C3EC769-C8EF-4414-9015-F3CE4DB88D53}"/>
                </a:ext>
              </a:extLst>
            </p:cNvPr>
            <p:cNvSpPr>
              <a:spLocks noChangeShapeType="1"/>
            </p:cNvSpPr>
            <p:nvPr/>
          </p:nvSpPr>
          <p:spPr bwMode="auto">
            <a:xfrm flipH="1">
              <a:off x="3894" y="2102"/>
              <a:ext cx="1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14">
              <a:extLst>
                <a:ext uri="{FF2B5EF4-FFF2-40B4-BE49-F238E27FC236}">
                  <a16:creationId xmlns:a16="http://schemas.microsoft.com/office/drawing/2014/main" id="{56D357C0-896B-42B8-BAF4-B8CA01A62700}"/>
                </a:ext>
              </a:extLst>
            </p:cNvPr>
            <p:cNvSpPr>
              <a:spLocks noChangeShapeType="1"/>
            </p:cNvSpPr>
            <p:nvPr/>
          </p:nvSpPr>
          <p:spPr bwMode="auto">
            <a:xfrm flipV="1">
              <a:off x="3738" y="2007"/>
              <a:ext cx="0" cy="20"/>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15">
              <a:extLst>
                <a:ext uri="{FF2B5EF4-FFF2-40B4-BE49-F238E27FC236}">
                  <a16:creationId xmlns:a16="http://schemas.microsoft.com/office/drawing/2014/main" id="{075C967D-0A41-4E8D-8605-680EBCF30A76}"/>
                </a:ext>
              </a:extLst>
            </p:cNvPr>
            <p:cNvSpPr>
              <a:spLocks noChangeShapeType="1"/>
            </p:cNvSpPr>
            <p:nvPr/>
          </p:nvSpPr>
          <p:spPr bwMode="auto">
            <a:xfrm flipH="1" flipV="1">
              <a:off x="3541" y="2061"/>
              <a:ext cx="10"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17">
              <a:extLst>
                <a:ext uri="{FF2B5EF4-FFF2-40B4-BE49-F238E27FC236}">
                  <a16:creationId xmlns:a16="http://schemas.microsoft.com/office/drawing/2014/main" id="{61C46D76-F77F-40C1-9A50-5F5357015AE7}"/>
                </a:ext>
              </a:extLst>
            </p:cNvPr>
            <p:cNvSpPr>
              <a:spLocks noChangeShapeType="1"/>
            </p:cNvSpPr>
            <p:nvPr/>
          </p:nvSpPr>
          <p:spPr bwMode="auto">
            <a:xfrm flipH="1">
              <a:off x="3929" y="2061"/>
              <a:ext cx="8" cy="13"/>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19">
              <a:extLst>
                <a:ext uri="{FF2B5EF4-FFF2-40B4-BE49-F238E27FC236}">
                  <a16:creationId xmlns:a16="http://schemas.microsoft.com/office/drawing/2014/main" id="{16317177-4557-42F0-A68E-28FDCD5668C9}"/>
                </a:ext>
              </a:extLst>
            </p:cNvPr>
            <p:cNvSpPr>
              <a:spLocks noChangeShapeType="1"/>
            </p:cNvSpPr>
            <p:nvPr/>
          </p:nvSpPr>
          <p:spPr bwMode="auto">
            <a:xfrm flipH="1">
              <a:off x="4100" y="2293"/>
              <a:ext cx="45" cy="14"/>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20">
              <a:extLst>
                <a:ext uri="{FF2B5EF4-FFF2-40B4-BE49-F238E27FC236}">
                  <a16:creationId xmlns:a16="http://schemas.microsoft.com/office/drawing/2014/main" id="{AA81E02E-1308-4D1D-A1F4-6167F9654CB9}"/>
                </a:ext>
              </a:extLst>
            </p:cNvPr>
            <p:cNvSpPr>
              <a:spLocks noChangeShapeType="1"/>
            </p:cNvSpPr>
            <p:nvPr/>
          </p:nvSpPr>
          <p:spPr bwMode="auto">
            <a:xfrm flipH="1">
              <a:off x="4004" y="2107"/>
              <a:ext cx="2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4" name="Freeform 19">
            <a:extLst>
              <a:ext uri="{FF2B5EF4-FFF2-40B4-BE49-F238E27FC236}">
                <a16:creationId xmlns:a16="http://schemas.microsoft.com/office/drawing/2014/main" id="{B6886D22-7658-4026-876D-0EB9D9BCDE1D}"/>
              </a:ext>
            </a:extLst>
          </p:cNvPr>
          <p:cNvSpPr>
            <a:spLocks noEditPoints="1"/>
          </p:cNvSpPr>
          <p:nvPr/>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20">
            <a:extLst>
              <a:ext uri="{FF2B5EF4-FFF2-40B4-BE49-F238E27FC236}">
                <a16:creationId xmlns:a16="http://schemas.microsoft.com/office/drawing/2014/main" id="{1868A290-A5EA-40BB-BA3B-2D3AF5BC882C}"/>
              </a:ext>
            </a:extLst>
          </p:cNvPr>
          <p:cNvSpPr>
            <a:spLocks noEditPoints="1"/>
          </p:cNvSpPr>
          <p:nvPr/>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9587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EA3482DD-FE6E-4508-8ECD-52A9167654CE}"/>
              </a:ext>
            </a:extLst>
          </p:cNvPr>
          <p:cNvPicPr>
            <a:picLocks noChangeAspect="1"/>
          </p:cNvPicPr>
          <p:nvPr/>
        </p:nvPicPr>
        <p:blipFill>
          <a:blip r:embed="rId3"/>
          <a:stretch>
            <a:fillRect/>
          </a:stretch>
        </p:blipFill>
        <p:spPr>
          <a:xfrm>
            <a:off x="1524000" y="0"/>
            <a:ext cx="9509760" cy="6858000"/>
          </a:xfrm>
          <a:prstGeom prst="rect">
            <a:avLst/>
          </a:prstGeom>
        </p:spPr>
      </p:pic>
      <p:sp>
        <p:nvSpPr>
          <p:cNvPr id="21" name="Freeform 19">
            <a:extLst>
              <a:ext uri="{FF2B5EF4-FFF2-40B4-BE49-F238E27FC236}">
                <a16:creationId xmlns:a16="http://schemas.microsoft.com/office/drawing/2014/main" id="{24BE5C8B-5CD9-4A4F-BAF6-090B1C974D38}"/>
              </a:ext>
            </a:extLst>
          </p:cNvPr>
          <p:cNvSpPr>
            <a:spLocks noEditPoints="1"/>
          </p:cNvSpPr>
          <p:nvPr/>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Rectangle 35">
            <a:extLst>
              <a:ext uri="{FF2B5EF4-FFF2-40B4-BE49-F238E27FC236}">
                <a16:creationId xmlns:a16="http://schemas.microsoft.com/office/drawing/2014/main" id="{2CC83BB4-9779-453A-8423-0F2A493BB4C7}"/>
              </a:ext>
            </a:extLst>
          </p:cNvPr>
          <p:cNvSpPr/>
          <p:nvPr/>
        </p:nvSpPr>
        <p:spPr>
          <a:xfrm>
            <a:off x="3345180" y="3108696"/>
            <a:ext cx="284226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9" name="TextBox 38">
            <a:extLst>
              <a:ext uri="{FF2B5EF4-FFF2-40B4-BE49-F238E27FC236}">
                <a16:creationId xmlns:a16="http://schemas.microsoft.com/office/drawing/2014/main" id="{D1182169-A2BE-4A74-A3FC-6D907A978D3B}"/>
              </a:ext>
            </a:extLst>
          </p:cNvPr>
          <p:cNvSpPr txBox="1"/>
          <p:nvPr/>
        </p:nvSpPr>
        <p:spPr>
          <a:xfrm>
            <a:off x="3026388" y="2543194"/>
            <a:ext cx="3078215" cy="1047594"/>
          </a:xfrm>
          <a:prstGeom prst="rect">
            <a:avLst/>
          </a:prstGeom>
          <a:noFill/>
        </p:spPr>
        <p:txBody>
          <a:bodyPr wrap="none" lIns="0" tIns="0" rIns="0" bIns="0" rtlCol="0">
            <a:spAutoFit/>
          </a:bodyPr>
          <a:lstStyle/>
          <a:p>
            <a:pPr algn="l">
              <a:lnSpc>
                <a:spcPct val="110000"/>
              </a:lnSpc>
              <a:spcAft>
                <a:spcPts val="1200"/>
              </a:spcAft>
            </a:pPr>
            <a:r>
              <a:rPr lang="en-US" sz="3200" kern="100">
                <a:solidFill>
                  <a:schemeClr val="bg1"/>
                </a:solidFill>
                <a:latin typeface="Fidelity Sans" panose="020B0503030202020204" pitchFamily="34" charset="0"/>
              </a:rPr>
              <a:t>Today, this is </a:t>
            </a:r>
            <a:br>
              <a:rPr lang="en-US" sz="3200" b="1" kern="100">
                <a:solidFill>
                  <a:schemeClr val="bg1"/>
                </a:solidFill>
                <a:latin typeface="Fidelity Sans" panose="020B0503030202020204" pitchFamily="34" charset="0"/>
              </a:rPr>
            </a:br>
            <a:r>
              <a:rPr lang="en-US" sz="3200" b="1" kern="100">
                <a:solidFill>
                  <a:schemeClr val="accent5"/>
                </a:solidFill>
                <a:latin typeface="Fidelity Sans" panose="020B0503030202020204" pitchFamily="34" charset="0"/>
              </a:rPr>
              <a:t>    my adventure</a:t>
            </a:r>
          </a:p>
        </p:txBody>
      </p:sp>
      <p:sp>
        <p:nvSpPr>
          <p:cNvPr id="47" name="Freeform 19">
            <a:extLst>
              <a:ext uri="{FF2B5EF4-FFF2-40B4-BE49-F238E27FC236}">
                <a16:creationId xmlns:a16="http://schemas.microsoft.com/office/drawing/2014/main" id="{C676AFAB-02C1-4B47-8817-4EFAF4FC6449}"/>
              </a:ext>
            </a:extLst>
          </p:cNvPr>
          <p:cNvSpPr>
            <a:spLocks noEditPoints="1"/>
          </p:cNvSpPr>
          <p:nvPr/>
        </p:nvSpPr>
        <p:spPr bwMode="auto">
          <a:xfrm rot="5218301">
            <a:off x="1708823" y="5183637"/>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20">
            <a:extLst>
              <a:ext uri="{FF2B5EF4-FFF2-40B4-BE49-F238E27FC236}">
                <a16:creationId xmlns:a16="http://schemas.microsoft.com/office/drawing/2014/main" id="{7A698390-CB1D-468C-83B3-A39AB04BB01B}"/>
              </a:ext>
            </a:extLst>
          </p:cNvPr>
          <p:cNvSpPr>
            <a:spLocks noEditPoints="1"/>
          </p:cNvSpPr>
          <p:nvPr/>
        </p:nvSpPr>
        <p:spPr bwMode="auto">
          <a:xfrm>
            <a:off x="965552" y="473938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2" name="Group 23">
            <a:extLst>
              <a:ext uri="{FF2B5EF4-FFF2-40B4-BE49-F238E27FC236}">
                <a16:creationId xmlns:a16="http://schemas.microsoft.com/office/drawing/2014/main" id="{2922E27E-5BF1-4469-8071-AC0B00BBE36C}"/>
              </a:ext>
            </a:extLst>
          </p:cNvPr>
          <p:cNvGrpSpPr>
            <a:grpSpLocks noChangeAspect="1"/>
          </p:cNvGrpSpPr>
          <p:nvPr/>
        </p:nvGrpSpPr>
        <p:grpSpPr bwMode="auto">
          <a:xfrm>
            <a:off x="1698123" y="3078379"/>
            <a:ext cx="1021119" cy="1598479"/>
            <a:chOff x="3731" y="1990"/>
            <a:chExt cx="214" cy="335"/>
          </a:xfrm>
        </p:grpSpPr>
        <p:sp>
          <p:nvSpPr>
            <p:cNvPr id="53" name="Freeform 24">
              <a:extLst>
                <a:ext uri="{FF2B5EF4-FFF2-40B4-BE49-F238E27FC236}">
                  <a16:creationId xmlns:a16="http://schemas.microsoft.com/office/drawing/2014/main" id="{16A72D96-4E50-478E-89E5-4B99608AFE3D}"/>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4" name="Freeform 25">
              <a:extLst>
                <a:ext uri="{FF2B5EF4-FFF2-40B4-BE49-F238E27FC236}">
                  <a16:creationId xmlns:a16="http://schemas.microsoft.com/office/drawing/2014/main" id="{40BF4DB5-CA84-4089-8126-FE4328D935F4}"/>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grpSp>
        <p:nvGrpSpPr>
          <p:cNvPr id="55" name="Group 54">
            <a:extLst>
              <a:ext uri="{FF2B5EF4-FFF2-40B4-BE49-F238E27FC236}">
                <a16:creationId xmlns:a16="http://schemas.microsoft.com/office/drawing/2014/main" id="{0FDEA57C-35C7-4BDB-BDC5-97AA70A810A5}"/>
              </a:ext>
            </a:extLst>
          </p:cNvPr>
          <p:cNvGrpSpPr/>
          <p:nvPr/>
        </p:nvGrpSpPr>
        <p:grpSpPr>
          <a:xfrm>
            <a:off x="10372484" y="5125673"/>
            <a:ext cx="1993692" cy="593034"/>
            <a:chOff x="-119920" y="850958"/>
            <a:chExt cx="1993692" cy="593034"/>
          </a:xfrm>
        </p:grpSpPr>
        <p:sp>
          <p:nvSpPr>
            <p:cNvPr id="56" name="Freeform 5">
              <a:extLst>
                <a:ext uri="{FF2B5EF4-FFF2-40B4-BE49-F238E27FC236}">
                  <a16:creationId xmlns:a16="http://schemas.microsoft.com/office/drawing/2014/main" id="{D8A6504C-1498-484E-8698-DFAB507334A6}"/>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57" name="Freeform 5">
              <a:extLst>
                <a:ext uri="{FF2B5EF4-FFF2-40B4-BE49-F238E27FC236}">
                  <a16:creationId xmlns:a16="http://schemas.microsoft.com/office/drawing/2014/main" id="{B99D4D3A-FF5A-45F4-B484-0B3EC2104C8D}"/>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58" name="Freeform 5">
              <a:extLst>
                <a:ext uri="{FF2B5EF4-FFF2-40B4-BE49-F238E27FC236}">
                  <a16:creationId xmlns:a16="http://schemas.microsoft.com/office/drawing/2014/main" id="{00A95B28-BFD4-4936-8240-63F96D82223A}"/>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sp>
        <p:nvSpPr>
          <p:cNvPr id="60" name="Freeform 21">
            <a:extLst>
              <a:ext uri="{FF2B5EF4-FFF2-40B4-BE49-F238E27FC236}">
                <a16:creationId xmlns:a16="http://schemas.microsoft.com/office/drawing/2014/main" id="{5C6CC7EF-7721-4639-AD07-97CB39BC794F}"/>
              </a:ext>
            </a:extLst>
          </p:cNvPr>
          <p:cNvSpPr>
            <a:spLocks noEditPoints="1"/>
          </p:cNvSpPr>
          <p:nvPr/>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EA68B4E0-2629-40B1-9694-4F1831181F1A}"/>
              </a:ext>
            </a:extLst>
          </p:cNvPr>
          <p:cNvPicPr>
            <a:picLocks noChangeAspect="1"/>
          </p:cNvPicPr>
          <p:nvPr/>
        </p:nvPicPr>
        <p:blipFill>
          <a:blip r:embed="rId4"/>
          <a:stretch>
            <a:fillRect/>
          </a:stretch>
        </p:blipFill>
        <p:spPr>
          <a:xfrm>
            <a:off x="6261852" y="870770"/>
            <a:ext cx="2578832" cy="2578832"/>
          </a:xfrm>
          <a:prstGeom prst="rect">
            <a:avLst/>
          </a:prstGeom>
        </p:spPr>
      </p:pic>
      <p:grpSp>
        <p:nvGrpSpPr>
          <p:cNvPr id="44" name="Group 4">
            <a:extLst>
              <a:ext uri="{FF2B5EF4-FFF2-40B4-BE49-F238E27FC236}">
                <a16:creationId xmlns:a16="http://schemas.microsoft.com/office/drawing/2014/main" id="{4586AD85-F8D3-4AD0-9557-75BAEBEA9322}"/>
              </a:ext>
            </a:extLst>
          </p:cNvPr>
          <p:cNvGrpSpPr>
            <a:grpSpLocks noChangeAspect="1"/>
          </p:cNvGrpSpPr>
          <p:nvPr/>
        </p:nvGrpSpPr>
        <p:grpSpPr bwMode="auto">
          <a:xfrm>
            <a:off x="6640028" y="273430"/>
            <a:ext cx="2848142" cy="1414642"/>
            <a:chOff x="3541" y="2007"/>
            <a:chExt cx="604" cy="300"/>
          </a:xfrm>
        </p:grpSpPr>
        <p:sp>
          <p:nvSpPr>
            <p:cNvPr id="45" name="Line 5">
              <a:extLst>
                <a:ext uri="{FF2B5EF4-FFF2-40B4-BE49-F238E27FC236}">
                  <a16:creationId xmlns:a16="http://schemas.microsoft.com/office/drawing/2014/main" id="{952C391B-EFC3-4E9C-AC1C-E50DA96745A6}"/>
                </a:ext>
              </a:extLst>
            </p:cNvPr>
            <p:cNvSpPr>
              <a:spLocks noChangeShapeType="1"/>
            </p:cNvSpPr>
            <p:nvPr/>
          </p:nvSpPr>
          <p:spPr bwMode="auto">
            <a:xfrm flipV="1">
              <a:off x="3738" y="2053"/>
              <a:ext cx="0" cy="3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6">
              <a:extLst>
                <a:ext uri="{FF2B5EF4-FFF2-40B4-BE49-F238E27FC236}">
                  <a16:creationId xmlns:a16="http://schemas.microsoft.com/office/drawing/2014/main" id="{915BD2C3-0364-4701-B411-FE9B873E45A4}"/>
                </a:ext>
              </a:extLst>
            </p:cNvPr>
            <p:cNvSpPr>
              <a:spLocks noChangeShapeType="1"/>
            </p:cNvSpPr>
            <p:nvPr/>
          </p:nvSpPr>
          <p:spPr bwMode="auto">
            <a:xfrm flipH="1" flipV="1">
              <a:off x="3654" y="2085"/>
              <a:ext cx="5" cy="17"/>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8">
              <a:extLst>
                <a:ext uri="{FF2B5EF4-FFF2-40B4-BE49-F238E27FC236}">
                  <a16:creationId xmlns:a16="http://schemas.microsoft.com/office/drawing/2014/main" id="{14DE6DCE-A02F-4056-B9A0-B393AA1561CB}"/>
                </a:ext>
              </a:extLst>
            </p:cNvPr>
            <p:cNvSpPr>
              <a:spLocks noChangeShapeType="1"/>
            </p:cNvSpPr>
            <p:nvPr/>
          </p:nvSpPr>
          <p:spPr bwMode="auto">
            <a:xfrm flipH="1">
              <a:off x="3959" y="2170"/>
              <a:ext cx="12" cy="12"/>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9">
              <a:extLst>
                <a:ext uri="{FF2B5EF4-FFF2-40B4-BE49-F238E27FC236}">
                  <a16:creationId xmlns:a16="http://schemas.microsoft.com/office/drawing/2014/main" id="{942BB629-F085-4452-B35C-39E845535AC9}"/>
                </a:ext>
              </a:extLst>
            </p:cNvPr>
            <p:cNvSpPr>
              <a:spLocks noChangeShapeType="1"/>
            </p:cNvSpPr>
            <p:nvPr/>
          </p:nvSpPr>
          <p:spPr bwMode="auto">
            <a:xfrm flipH="1">
              <a:off x="3820" y="2085"/>
              <a:ext cx="4" cy="17"/>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11">
              <a:extLst>
                <a:ext uri="{FF2B5EF4-FFF2-40B4-BE49-F238E27FC236}">
                  <a16:creationId xmlns:a16="http://schemas.microsoft.com/office/drawing/2014/main" id="{DB202C41-E618-419C-9F0F-5F3F6E5A79EC}"/>
                </a:ext>
              </a:extLst>
            </p:cNvPr>
            <p:cNvSpPr>
              <a:spLocks noChangeShapeType="1"/>
            </p:cNvSpPr>
            <p:nvPr/>
          </p:nvSpPr>
          <p:spPr bwMode="auto">
            <a:xfrm flipH="1">
              <a:off x="4009" y="2230"/>
              <a:ext cx="31"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12">
              <a:extLst>
                <a:ext uri="{FF2B5EF4-FFF2-40B4-BE49-F238E27FC236}">
                  <a16:creationId xmlns:a16="http://schemas.microsoft.com/office/drawing/2014/main" id="{83619800-3DF4-4D5D-9DA6-1091301FD211}"/>
                </a:ext>
              </a:extLst>
            </p:cNvPr>
            <p:cNvSpPr>
              <a:spLocks noChangeShapeType="1"/>
            </p:cNvSpPr>
            <p:nvPr/>
          </p:nvSpPr>
          <p:spPr bwMode="auto">
            <a:xfrm flipH="1">
              <a:off x="3894" y="2102"/>
              <a:ext cx="1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14">
              <a:extLst>
                <a:ext uri="{FF2B5EF4-FFF2-40B4-BE49-F238E27FC236}">
                  <a16:creationId xmlns:a16="http://schemas.microsoft.com/office/drawing/2014/main" id="{2443DE95-87BD-4E2E-A9BE-1E6553E39A91}"/>
                </a:ext>
              </a:extLst>
            </p:cNvPr>
            <p:cNvSpPr>
              <a:spLocks noChangeShapeType="1"/>
            </p:cNvSpPr>
            <p:nvPr/>
          </p:nvSpPr>
          <p:spPr bwMode="auto">
            <a:xfrm flipV="1">
              <a:off x="3738" y="2007"/>
              <a:ext cx="0" cy="20"/>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5">
              <a:extLst>
                <a:ext uri="{FF2B5EF4-FFF2-40B4-BE49-F238E27FC236}">
                  <a16:creationId xmlns:a16="http://schemas.microsoft.com/office/drawing/2014/main" id="{5B34D5B1-9786-4AFE-941B-5963EB3D0659}"/>
                </a:ext>
              </a:extLst>
            </p:cNvPr>
            <p:cNvSpPr>
              <a:spLocks noChangeShapeType="1"/>
            </p:cNvSpPr>
            <p:nvPr/>
          </p:nvSpPr>
          <p:spPr bwMode="auto">
            <a:xfrm flipH="1" flipV="1">
              <a:off x="3541" y="2061"/>
              <a:ext cx="10" cy="17"/>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17">
              <a:extLst>
                <a:ext uri="{FF2B5EF4-FFF2-40B4-BE49-F238E27FC236}">
                  <a16:creationId xmlns:a16="http://schemas.microsoft.com/office/drawing/2014/main" id="{A6F9EFEA-F42A-468C-A9D3-71D547BC3E66}"/>
                </a:ext>
              </a:extLst>
            </p:cNvPr>
            <p:cNvSpPr>
              <a:spLocks noChangeShapeType="1"/>
            </p:cNvSpPr>
            <p:nvPr/>
          </p:nvSpPr>
          <p:spPr bwMode="auto">
            <a:xfrm flipH="1">
              <a:off x="3929" y="2061"/>
              <a:ext cx="8" cy="13"/>
            </a:xfrm>
            <a:prstGeom prst="line">
              <a:avLst/>
            </a:prstGeom>
            <a:noFill/>
            <a:ln w="38100" cap="rnd" cmpd="sng" algn="ctr">
              <a:solidFill>
                <a:schemeClr val="accent6"/>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19">
              <a:extLst>
                <a:ext uri="{FF2B5EF4-FFF2-40B4-BE49-F238E27FC236}">
                  <a16:creationId xmlns:a16="http://schemas.microsoft.com/office/drawing/2014/main" id="{906C310B-717F-4D72-81A0-8DA4F588079D}"/>
                </a:ext>
              </a:extLst>
            </p:cNvPr>
            <p:cNvSpPr>
              <a:spLocks noChangeShapeType="1"/>
            </p:cNvSpPr>
            <p:nvPr/>
          </p:nvSpPr>
          <p:spPr bwMode="auto">
            <a:xfrm flipH="1">
              <a:off x="4100" y="2293"/>
              <a:ext cx="45" cy="14"/>
            </a:xfrm>
            <a:prstGeom prst="line">
              <a:avLst/>
            </a:prstGeom>
            <a:noFill/>
            <a:ln w="38100" cap="rnd" cmpd="sng" algn="ctr">
              <a:solidFill>
                <a:schemeClr val="bg1">
                  <a:alpha val="6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20">
              <a:extLst>
                <a:ext uri="{FF2B5EF4-FFF2-40B4-BE49-F238E27FC236}">
                  <a16:creationId xmlns:a16="http://schemas.microsoft.com/office/drawing/2014/main" id="{D658AB65-4CA1-46D3-AF98-008C997FEF25}"/>
                </a:ext>
              </a:extLst>
            </p:cNvPr>
            <p:cNvSpPr>
              <a:spLocks noChangeShapeType="1"/>
            </p:cNvSpPr>
            <p:nvPr/>
          </p:nvSpPr>
          <p:spPr bwMode="auto">
            <a:xfrm flipH="1">
              <a:off x="4004" y="2107"/>
              <a:ext cx="29" cy="31"/>
            </a:xfrm>
            <a:prstGeom prst="line">
              <a:avLst/>
            </a:prstGeom>
            <a:noFill/>
            <a:ln w="38100" cap="rnd" cmpd="sng" algn="ctr">
              <a:solidFill>
                <a:schemeClr val="bg1">
                  <a:alpha val="30000"/>
                </a:schemeClr>
              </a:solidFill>
              <a:prstDash val="solid"/>
              <a:round/>
            </a:ln>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7" name="Freeform 19">
            <a:extLst>
              <a:ext uri="{FF2B5EF4-FFF2-40B4-BE49-F238E27FC236}">
                <a16:creationId xmlns:a16="http://schemas.microsoft.com/office/drawing/2014/main" id="{65E18ECA-3896-4726-B37D-9B556212A882}"/>
              </a:ext>
            </a:extLst>
          </p:cNvPr>
          <p:cNvSpPr>
            <a:spLocks noEditPoints="1"/>
          </p:cNvSpPr>
          <p:nvPr/>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20">
            <a:extLst>
              <a:ext uri="{FF2B5EF4-FFF2-40B4-BE49-F238E27FC236}">
                <a16:creationId xmlns:a16="http://schemas.microsoft.com/office/drawing/2014/main" id="{C6F23D24-F8F3-4BAC-9873-D4B5E1067C24}"/>
              </a:ext>
            </a:extLst>
          </p:cNvPr>
          <p:cNvSpPr>
            <a:spLocks noEditPoints="1"/>
          </p:cNvSpPr>
          <p:nvPr/>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9236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D30603-A378-4D1A-A8A3-38CE66058239}"/>
              </a:ext>
            </a:extLst>
          </p:cNvPr>
          <p:cNvPicPr>
            <a:picLocks noChangeAspect="1"/>
          </p:cNvPicPr>
          <p:nvPr/>
        </p:nvPicPr>
        <p:blipFill>
          <a:blip r:embed="rId3"/>
          <a:stretch>
            <a:fillRect/>
          </a:stretch>
        </p:blipFill>
        <p:spPr>
          <a:xfrm>
            <a:off x="0" y="0"/>
            <a:ext cx="12192000" cy="6857999"/>
          </a:xfrm>
          <a:prstGeom prst="rect">
            <a:avLst/>
          </a:prstGeom>
        </p:spPr>
      </p:pic>
      <p:pic>
        <p:nvPicPr>
          <p:cNvPr id="6" name="Picture 5">
            <a:extLst>
              <a:ext uri="{FF2B5EF4-FFF2-40B4-BE49-F238E27FC236}">
                <a16:creationId xmlns:a16="http://schemas.microsoft.com/office/drawing/2014/main" id="{37F3D540-9DE4-4D03-BD14-8111C264A059}"/>
              </a:ext>
            </a:extLst>
          </p:cNvPr>
          <p:cNvPicPr>
            <a:picLocks noChangeAspect="1"/>
          </p:cNvPicPr>
          <p:nvPr/>
        </p:nvPicPr>
        <p:blipFill>
          <a:blip r:embed="rId4"/>
          <a:stretch>
            <a:fillRect/>
          </a:stretch>
        </p:blipFill>
        <p:spPr>
          <a:xfrm>
            <a:off x="0" y="0"/>
            <a:ext cx="12192000" cy="6857999"/>
          </a:xfrm>
          <a:prstGeom prst="rect">
            <a:avLst/>
          </a:prstGeom>
        </p:spPr>
      </p:pic>
      <p:grpSp>
        <p:nvGrpSpPr>
          <p:cNvPr id="21" name="Group 20">
            <a:extLst>
              <a:ext uri="{FF2B5EF4-FFF2-40B4-BE49-F238E27FC236}">
                <a16:creationId xmlns:a16="http://schemas.microsoft.com/office/drawing/2014/main" id="{AC0398BD-3721-4DBC-B957-72B463AE533D}"/>
              </a:ext>
            </a:extLst>
          </p:cNvPr>
          <p:cNvGrpSpPr/>
          <p:nvPr/>
        </p:nvGrpSpPr>
        <p:grpSpPr>
          <a:xfrm>
            <a:off x="10372484" y="4885707"/>
            <a:ext cx="1993692" cy="593034"/>
            <a:chOff x="-119920" y="850958"/>
            <a:chExt cx="1993692" cy="593034"/>
          </a:xfrm>
        </p:grpSpPr>
        <p:sp>
          <p:nvSpPr>
            <p:cNvPr id="22" name="Freeform 5">
              <a:extLst>
                <a:ext uri="{FF2B5EF4-FFF2-40B4-BE49-F238E27FC236}">
                  <a16:creationId xmlns:a16="http://schemas.microsoft.com/office/drawing/2014/main" id="{1917E1F0-857A-456B-81AA-7E2D967169DD}"/>
                </a:ext>
              </a:extLst>
            </p:cNvPr>
            <p:cNvSpPr>
              <a:spLocks/>
            </p:cNvSpPr>
            <p:nvPr/>
          </p:nvSpPr>
          <p:spPr bwMode="auto">
            <a:xfrm>
              <a:off x="-119920" y="1291284"/>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6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3" name="Freeform 5">
              <a:extLst>
                <a:ext uri="{FF2B5EF4-FFF2-40B4-BE49-F238E27FC236}">
                  <a16:creationId xmlns:a16="http://schemas.microsoft.com/office/drawing/2014/main" id="{F5B406BE-B089-41AA-AACE-4689F3E8F7FB}"/>
                </a:ext>
              </a:extLst>
            </p:cNvPr>
            <p:cNvSpPr>
              <a:spLocks/>
            </p:cNvSpPr>
            <p:nvPr/>
          </p:nvSpPr>
          <p:spPr bwMode="auto">
            <a:xfrm>
              <a:off x="-119920" y="1071121"/>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bg1">
                  <a:alpha val="30000"/>
                </a:schemeClr>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sp>
          <p:nvSpPr>
            <p:cNvPr id="25" name="Freeform 5">
              <a:extLst>
                <a:ext uri="{FF2B5EF4-FFF2-40B4-BE49-F238E27FC236}">
                  <a16:creationId xmlns:a16="http://schemas.microsoft.com/office/drawing/2014/main" id="{D93B1A74-5AC5-409D-B172-7E4042F5B0BB}"/>
                </a:ext>
              </a:extLst>
            </p:cNvPr>
            <p:cNvSpPr>
              <a:spLocks/>
            </p:cNvSpPr>
            <p:nvPr/>
          </p:nvSpPr>
          <p:spPr bwMode="auto">
            <a:xfrm>
              <a:off x="-119920" y="850958"/>
              <a:ext cx="1993692" cy="152708"/>
            </a:xfrm>
            <a:custGeom>
              <a:avLst/>
              <a:gdLst>
                <a:gd name="T0" fmla="*/ 0 w 2178"/>
                <a:gd name="T1" fmla="*/ 82 h 163"/>
                <a:gd name="T2" fmla="*/ 272 w 2178"/>
                <a:gd name="T3" fmla="*/ 82 h 163"/>
                <a:gd name="T4" fmla="*/ 272 w 2178"/>
                <a:gd name="T5" fmla="*/ 82 h 163"/>
                <a:gd name="T6" fmla="*/ 544 w 2178"/>
                <a:gd name="T7" fmla="*/ 82 h 163"/>
                <a:gd name="T8" fmla="*/ 545 w 2178"/>
                <a:gd name="T9" fmla="*/ 82 h 163"/>
                <a:gd name="T10" fmla="*/ 817 w 2178"/>
                <a:gd name="T11" fmla="*/ 82 h 163"/>
                <a:gd name="T12" fmla="*/ 817 w 2178"/>
                <a:gd name="T13" fmla="*/ 82 h 163"/>
                <a:gd name="T14" fmla="*/ 1089 w 2178"/>
                <a:gd name="T15" fmla="*/ 82 h 163"/>
                <a:gd name="T16" fmla="*/ 1089 w 2178"/>
                <a:gd name="T17" fmla="*/ 82 h 163"/>
                <a:gd name="T18" fmla="*/ 1361 w 2178"/>
                <a:gd name="T19" fmla="*/ 82 h 163"/>
                <a:gd name="T20" fmla="*/ 1361 w 2178"/>
                <a:gd name="T21" fmla="*/ 82 h 163"/>
                <a:gd name="T22" fmla="*/ 1633 w 2178"/>
                <a:gd name="T23" fmla="*/ 82 h 163"/>
                <a:gd name="T24" fmla="*/ 1633 w 2178"/>
                <a:gd name="T25" fmla="*/ 82 h 163"/>
                <a:gd name="T26" fmla="*/ 1905 w 2178"/>
                <a:gd name="T27" fmla="*/ 82 h 163"/>
                <a:gd name="T28" fmla="*/ 1905 w 2178"/>
                <a:gd name="T29" fmla="*/ 82 h 163"/>
                <a:gd name="T30" fmla="*/ 2177 w 2178"/>
                <a:gd name="T31" fmla="*/ 82 h 163"/>
                <a:gd name="T32" fmla="*/ 2178 w 2178"/>
                <a:gd name="T33"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8" h="163">
                  <a:moveTo>
                    <a:pt x="0" y="82"/>
                  </a:moveTo>
                  <a:cubicBezTo>
                    <a:pt x="73" y="163"/>
                    <a:pt x="200" y="163"/>
                    <a:pt x="272" y="82"/>
                  </a:cubicBezTo>
                  <a:cubicBezTo>
                    <a:pt x="272" y="82"/>
                    <a:pt x="272" y="82"/>
                    <a:pt x="272" y="82"/>
                  </a:cubicBezTo>
                  <a:cubicBezTo>
                    <a:pt x="345" y="0"/>
                    <a:pt x="472" y="0"/>
                    <a:pt x="544" y="82"/>
                  </a:cubicBezTo>
                  <a:cubicBezTo>
                    <a:pt x="545" y="82"/>
                    <a:pt x="545" y="82"/>
                    <a:pt x="545" y="82"/>
                  </a:cubicBezTo>
                  <a:cubicBezTo>
                    <a:pt x="617" y="163"/>
                    <a:pt x="744" y="163"/>
                    <a:pt x="817" y="82"/>
                  </a:cubicBezTo>
                  <a:cubicBezTo>
                    <a:pt x="817" y="82"/>
                    <a:pt x="817" y="82"/>
                    <a:pt x="817" y="82"/>
                  </a:cubicBezTo>
                  <a:cubicBezTo>
                    <a:pt x="889" y="0"/>
                    <a:pt x="1016" y="1"/>
                    <a:pt x="1089" y="82"/>
                  </a:cubicBezTo>
                  <a:cubicBezTo>
                    <a:pt x="1089" y="82"/>
                    <a:pt x="1089" y="82"/>
                    <a:pt x="1089" y="82"/>
                  </a:cubicBezTo>
                  <a:cubicBezTo>
                    <a:pt x="1161" y="163"/>
                    <a:pt x="1288" y="163"/>
                    <a:pt x="1361" y="82"/>
                  </a:cubicBezTo>
                  <a:cubicBezTo>
                    <a:pt x="1361" y="82"/>
                    <a:pt x="1361" y="82"/>
                    <a:pt x="1361" y="82"/>
                  </a:cubicBezTo>
                  <a:cubicBezTo>
                    <a:pt x="1433" y="0"/>
                    <a:pt x="1560" y="0"/>
                    <a:pt x="1633" y="82"/>
                  </a:cubicBezTo>
                  <a:cubicBezTo>
                    <a:pt x="1633" y="82"/>
                    <a:pt x="1633" y="82"/>
                    <a:pt x="1633" y="82"/>
                  </a:cubicBezTo>
                  <a:cubicBezTo>
                    <a:pt x="1706" y="163"/>
                    <a:pt x="1833" y="163"/>
                    <a:pt x="1905" y="82"/>
                  </a:cubicBezTo>
                  <a:cubicBezTo>
                    <a:pt x="1905" y="82"/>
                    <a:pt x="1905" y="82"/>
                    <a:pt x="1905" y="82"/>
                  </a:cubicBezTo>
                  <a:cubicBezTo>
                    <a:pt x="1978" y="0"/>
                    <a:pt x="2105" y="0"/>
                    <a:pt x="2177" y="82"/>
                  </a:cubicBezTo>
                  <a:cubicBezTo>
                    <a:pt x="2178" y="82"/>
                    <a:pt x="2178" y="82"/>
                    <a:pt x="2178" y="82"/>
                  </a:cubicBezTo>
                </a:path>
              </a:pathLst>
            </a:custGeom>
            <a:noFill/>
            <a:ln w="38100" cap="rnd" cmpd="sng" algn="ctr">
              <a:solidFill>
                <a:schemeClr val="accent6"/>
              </a:solidFill>
              <a:prstDash val="solid"/>
              <a:round/>
            </a:ln>
            <a:effectLst/>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C3CAD94E-7D9D-4C7D-8EC3-98E151CD11A0}"/>
              </a:ext>
            </a:extLst>
          </p:cNvPr>
          <p:cNvGrpSpPr/>
          <p:nvPr/>
        </p:nvGrpSpPr>
        <p:grpSpPr>
          <a:xfrm>
            <a:off x="3775526" y="2117473"/>
            <a:ext cx="5060049" cy="1027313"/>
            <a:chOff x="3760100" y="2597703"/>
            <a:chExt cx="5060049" cy="1027313"/>
          </a:xfrm>
        </p:grpSpPr>
        <p:sp>
          <p:nvSpPr>
            <p:cNvPr id="87" name="Rectangle 86">
              <a:extLst>
                <a:ext uri="{FF2B5EF4-FFF2-40B4-BE49-F238E27FC236}">
                  <a16:creationId xmlns:a16="http://schemas.microsoft.com/office/drawing/2014/main" id="{5242B88E-F184-2943-8948-481E67CA8904}"/>
                </a:ext>
              </a:extLst>
            </p:cNvPr>
            <p:cNvSpPr/>
            <p:nvPr/>
          </p:nvSpPr>
          <p:spPr>
            <a:xfrm>
              <a:off x="4112078" y="3085520"/>
              <a:ext cx="425087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88" name="TextBox 87">
              <a:extLst>
                <a:ext uri="{FF2B5EF4-FFF2-40B4-BE49-F238E27FC236}">
                  <a16:creationId xmlns:a16="http://schemas.microsoft.com/office/drawing/2014/main" id="{F0723141-5385-2747-9457-99E92D9CD9CF}"/>
                </a:ext>
              </a:extLst>
            </p:cNvPr>
            <p:cNvSpPr txBox="1"/>
            <p:nvPr/>
          </p:nvSpPr>
          <p:spPr>
            <a:xfrm>
              <a:off x="3760100" y="2597703"/>
              <a:ext cx="5060049" cy="984885"/>
            </a:xfrm>
            <a:prstGeom prst="rect">
              <a:avLst/>
            </a:prstGeom>
            <a:noFill/>
          </p:spPr>
          <p:txBody>
            <a:bodyPr wrap="square" lIns="0" tIns="0" rIns="0" bIns="0" rtlCol="0">
              <a:spAutoFit/>
            </a:bodyPr>
            <a:lstStyle/>
            <a:p>
              <a:pPr>
                <a:defRPr/>
              </a:pPr>
              <a:r>
                <a:rPr lang="en-US" sz="3200" kern="100">
                  <a:solidFill>
                    <a:schemeClr val="bg1"/>
                  </a:solidFill>
                  <a:latin typeface="Fidelity Sans" panose="020B0503030202020204" pitchFamily="34" charset="0"/>
                </a:rPr>
                <a:t>What adventures</a:t>
              </a:r>
              <a:br>
                <a:rPr lang="en-US" sz="3200" kern="100">
                  <a:solidFill>
                    <a:srgbClr val="5679EE"/>
                  </a:solidFill>
                  <a:latin typeface="Fidelity Sans" panose="020B0503030202020204" pitchFamily="34" charset="0"/>
                </a:rPr>
              </a:br>
              <a:r>
                <a:rPr lang="en-US" sz="3200" kern="100">
                  <a:solidFill>
                    <a:srgbClr val="5679EE"/>
                  </a:solidFill>
                  <a:latin typeface="Fidelity Sans" panose="020B0503030202020204" pitchFamily="34" charset="0"/>
                </a:rPr>
                <a:t>    </a:t>
              </a:r>
              <a:r>
                <a:rPr lang="en-US" sz="3200" b="1" kern="100">
                  <a:solidFill>
                    <a:srgbClr val="2C4AAA"/>
                  </a:solidFill>
                  <a:latin typeface="Fidelity Sans" panose="020B0503030202020204" pitchFamily="34" charset="0"/>
                </a:rPr>
                <a:t>do you dream about?</a:t>
              </a:r>
            </a:p>
          </p:txBody>
        </p:sp>
      </p:grpSp>
      <p:sp>
        <p:nvSpPr>
          <p:cNvPr id="26" name="Freeform 19">
            <a:extLst>
              <a:ext uri="{FF2B5EF4-FFF2-40B4-BE49-F238E27FC236}">
                <a16:creationId xmlns:a16="http://schemas.microsoft.com/office/drawing/2014/main" id="{29E3512F-0512-4DE6-A377-4B7C19C35933}"/>
              </a:ext>
            </a:extLst>
          </p:cNvPr>
          <p:cNvSpPr>
            <a:spLocks noEditPoints="1"/>
          </p:cNvSpPr>
          <p:nvPr/>
        </p:nvSpPr>
        <p:spPr bwMode="auto">
          <a:xfrm rot="5218301">
            <a:off x="11335424" y="2742901"/>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7CA9D667-8D10-4E8A-BA2D-5AB61F41074B}"/>
              </a:ext>
            </a:extLst>
          </p:cNvPr>
          <p:cNvSpPr>
            <a:spLocks noEditPoints="1"/>
          </p:cNvSpPr>
          <p:nvPr/>
        </p:nvSpPr>
        <p:spPr bwMode="auto">
          <a:xfrm rot="1616168">
            <a:off x="2881207" y="722760"/>
            <a:ext cx="291644" cy="264273"/>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4C938732-E68B-44B7-BA9E-759BCD70A7BD}"/>
              </a:ext>
            </a:extLst>
          </p:cNvPr>
          <p:cNvSpPr>
            <a:spLocks noEditPoints="1"/>
          </p:cNvSpPr>
          <p:nvPr/>
        </p:nvSpPr>
        <p:spPr bwMode="auto">
          <a:xfrm rot="14877821">
            <a:off x="394949" y="2151091"/>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0">
            <a:extLst>
              <a:ext uri="{FF2B5EF4-FFF2-40B4-BE49-F238E27FC236}">
                <a16:creationId xmlns:a16="http://schemas.microsoft.com/office/drawing/2014/main" id="{5FD2DEB9-AA15-4C7D-BFB9-B8E63E5F17CA}"/>
              </a:ext>
            </a:extLst>
          </p:cNvPr>
          <p:cNvSpPr>
            <a:spLocks noEditPoints="1"/>
          </p:cNvSpPr>
          <p:nvPr/>
        </p:nvSpPr>
        <p:spPr bwMode="auto">
          <a:xfrm>
            <a:off x="10823971" y="185746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4" name="Group 23">
            <a:extLst>
              <a:ext uri="{FF2B5EF4-FFF2-40B4-BE49-F238E27FC236}">
                <a16:creationId xmlns:a16="http://schemas.microsoft.com/office/drawing/2014/main" id="{A29C559C-7BAE-4BD7-84A1-26096FD34EBF}"/>
              </a:ext>
            </a:extLst>
          </p:cNvPr>
          <p:cNvGrpSpPr>
            <a:grpSpLocks noChangeAspect="1"/>
          </p:cNvGrpSpPr>
          <p:nvPr/>
        </p:nvGrpSpPr>
        <p:grpSpPr bwMode="auto">
          <a:xfrm>
            <a:off x="1698123" y="3078379"/>
            <a:ext cx="1021119" cy="1598479"/>
            <a:chOff x="3731" y="1990"/>
            <a:chExt cx="214" cy="335"/>
          </a:xfrm>
        </p:grpSpPr>
        <p:sp>
          <p:nvSpPr>
            <p:cNvPr id="35" name="Freeform 24">
              <a:extLst>
                <a:ext uri="{FF2B5EF4-FFF2-40B4-BE49-F238E27FC236}">
                  <a16:creationId xmlns:a16="http://schemas.microsoft.com/office/drawing/2014/main" id="{1C7563D7-1E97-4472-AC69-535EB053C95B}"/>
                </a:ext>
              </a:extLst>
            </p:cNvPr>
            <p:cNvSpPr>
              <a:spLocks/>
            </p:cNvSpPr>
            <p:nvPr/>
          </p:nvSpPr>
          <p:spPr bwMode="auto">
            <a:xfrm>
              <a:off x="3772" y="1992"/>
              <a:ext cx="173" cy="295"/>
            </a:xfrm>
            <a:custGeom>
              <a:avLst/>
              <a:gdLst>
                <a:gd name="T0" fmla="*/ 71 w 71"/>
                <a:gd name="T1" fmla="*/ 122 h 122"/>
                <a:gd name="T2" fmla="*/ 0 w 71"/>
                <a:gd name="T3" fmla="*/ 0 h 122"/>
              </a:gdLst>
              <a:ahLst/>
              <a:cxnLst>
                <a:cxn ang="0">
                  <a:pos x="T0" y="T1"/>
                </a:cxn>
                <a:cxn ang="0">
                  <a:pos x="T2" y="T3"/>
                </a:cxn>
              </a:cxnLst>
              <a:rect l="0" t="0" r="r" b="b"/>
              <a:pathLst>
                <a:path w="71" h="122">
                  <a:moveTo>
                    <a:pt x="71" y="122"/>
                  </a:moveTo>
                  <a:cubicBezTo>
                    <a:pt x="29" y="98"/>
                    <a:pt x="0" y="52"/>
                    <a:pt x="0" y="0"/>
                  </a:cubicBezTo>
                </a:path>
              </a:pathLst>
            </a:custGeom>
            <a:ln w="50800" cap="rnd">
              <a:solidFill>
                <a:schemeClr val="accent6"/>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2FF8B81F-FC6D-455C-B97F-006B0F2D9D1A}"/>
                </a:ext>
              </a:extLst>
            </p:cNvPr>
            <p:cNvSpPr>
              <a:spLocks/>
            </p:cNvSpPr>
            <p:nvPr/>
          </p:nvSpPr>
          <p:spPr bwMode="auto">
            <a:xfrm>
              <a:off x="3731" y="1990"/>
              <a:ext cx="198" cy="335"/>
            </a:xfrm>
            <a:custGeom>
              <a:avLst/>
              <a:gdLst>
                <a:gd name="T0" fmla="*/ 81 w 81"/>
                <a:gd name="T1" fmla="*/ 138 h 138"/>
                <a:gd name="T2" fmla="*/ 0 w 81"/>
                <a:gd name="T3" fmla="*/ 0 h 138"/>
              </a:gdLst>
              <a:ahLst/>
              <a:cxnLst>
                <a:cxn ang="0">
                  <a:pos x="T0" y="T1"/>
                </a:cxn>
                <a:cxn ang="0">
                  <a:pos x="T2" y="T3"/>
                </a:cxn>
              </a:cxnLst>
              <a:rect l="0" t="0" r="r" b="b"/>
              <a:pathLst>
                <a:path w="81" h="138">
                  <a:moveTo>
                    <a:pt x="81" y="138"/>
                  </a:moveTo>
                  <a:cubicBezTo>
                    <a:pt x="33" y="111"/>
                    <a:pt x="0" y="59"/>
                    <a:pt x="0" y="0"/>
                  </a:cubicBezTo>
                </a:path>
              </a:pathLst>
            </a:cu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sp>
        <p:nvSpPr>
          <p:cNvPr id="40" name="TextBox 39">
            <a:extLst>
              <a:ext uri="{FF2B5EF4-FFF2-40B4-BE49-F238E27FC236}">
                <a16:creationId xmlns:a16="http://schemas.microsoft.com/office/drawing/2014/main" id="{D47E4F68-0228-4DFC-99D6-21A13138D943}"/>
              </a:ext>
            </a:extLst>
          </p:cNvPr>
          <p:cNvSpPr txBox="1"/>
          <p:nvPr/>
        </p:nvSpPr>
        <p:spPr>
          <a:xfrm>
            <a:off x="4184654" y="3381808"/>
            <a:ext cx="3892546" cy="923330"/>
          </a:xfrm>
          <a:prstGeom prst="rect">
            <a:avLst/>
          </a:prstGeom>
          <a:noFill/>
        </p:spPr>
        <p:txBody>
          <a:bodyPr wrap="square" lIns="0" tIns="0" rIns="0" bIns="0" rtlCol="0">
            <a:spAutoFit/>
          </a:bodyPr>
          <a:lstStyle/>
          <a:p>
            <a:pPr>
              <a:defRPr/>
            </a:pPr>
            <a:r>
              <a:rPr lang="en-US" sz="2000" kern="100">
                <a:solidFill>
                  <a:schemeClr val="bg1"/>
                </a:solidFill>
                <a:latin typeface="Fidelity Sans" panose="020B0503030202020204" pitchFamily="34" charset="0"/>
              </a:rPr>
              <a:t>Write down a list of big ($$$) and small ($) ideas and be ready to talk about them with the group.</a:t>
            </a:r>
          </a:p>
        </p:txBody>
      </p:sp>
    </p:spTree>
    <p:extLst>
      <p:ext uri="{BB962C8B-B14F-4D97-AF65-F5344CB8AC3E}">
        <p14:creationId xmlns:p14="http://schemas.microsoft.com/office/powerpoint/2010/main" val="355021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23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60000"/>
                <a:lumOff val="40000"/>
              </a:schemeClr>
            </a:gs>
            <a:gs pos="76000">
              <a:schemeClr val="accent3"/>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5DDEC5-FC7B-400B-B252-C8FA0858120E}"/>
              </a:ext>
            </a:extLst>
          </p:cNvPr>
          <p:cNvPicPr>
            <a:picLocks noChangeAspect="1"/>
          </p:cNvPicPr>
          <p:nvPr/>
        </p:nvPicPr>
        <p:blipFill>
          <a:blip r:embed="rId3"/>
          <a:stretch>
            <a:fillRect/>
          </a:stretch>
        </p:blipFill>
        <p:spPr>
          <a:xfrm>
            <a:off x="0" y="0"/>
            <a:ext cx="12192000" cy="6857999"/>
          </a:xfrm>
          <a:prstGeom prst="rect">
            <a:avLst/>
          </a:prstGeom>
        </p:spPr>
      </p:pic>
      <p:grpSp>
        <p:nvGrpSpPr>
          <p:cNvPr id="5" name="Group 4">
            <a:extLst>
              <a:ext uri="{FF2B5EF4-FFF2-40B4-BE49-F238E27FC236}">
                <a16:creationId xmlns:a16="http://schemas.microsoft.com/office/drawing/2014/main" id="{A4BA473D-5907-4F80-8B79-E7746D563832}"/>
              </a:ext>
            </a:extLst>
          </p:cNvPr>
          <p:cNvGrpSpPr/>
          <p:nvPr/>
        </p:nvGrpSpPr>
        <p:grpSpPr>
          <a:xfrm>
            <a:off x="8462899" y="3340250"/>
            <a:ext cx="3274142" cy="1077218"/>
            <a:chOff x="8462899" y="2558901"/>
            <a:chExt cx="3274142" cy="1077218"/>
          </a:xfrm>
        </p:grpSpPr>
        <p:sp>
          <p:nvSpPr>
            <p:cNvPr id="16" name="Rectangle 15">
              <a:extLst>
                <a:ext uri="{FF2B5EF4-FFF2-40B4-BE49-F238E27FC236}">
                  <a16:creationId xmlns:a16="http://schemas.microsoft.com/office/drawing/2014/main" id="{363510AE-C1B8-41A0-B3DE-7EC8A034DCDC}"/>
                </a:ext>
              </a:extLst>
            </p:cNvPr>
            <p:cNvSpPr/>
            <p:nvPr/>
          </p:nvSpPr>
          <p:spPr>
            <a:xfrm>
              <a:off x="9467851" y="3137732"/>
              <a:ext cx="2269190"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8" name="TextBox 7">
              <a:extLst>
                <a:ext uri="{FF2B5EF4-FFF2-40B4-BE49-F238E27FC236}">
                  <a16:creationId xmlns:a16="http://schemas.microsoft.com/office/drawing/2014/main" id="{567962EB-F080-4A97-9D61-DFF4EB20EE3C}"/>
                </a:ext>
              </a:extLst>
            </p:cNvPr>
            <p:cNvSpPr txBox="1"/>
            <p:nvPr/>
          </p:nvSpPr>
          <p:spPr>
            <a:xfrm>
              <a:off x="8462899" y="2558901"/>
              <a:ext cx="3245866" cy="1077218"/>
            </a:xfrm>
            <a:prstGeom prst="rect">
              <a:avLst/>
            </a:prstGeom>
            <a:noFill/>
          </p:spPr>
          <p:txBody>
            <a:bodyPr wrap="square">
              <a:spAutoFit/>
            </a:bodyPr>
            <a:lstStyle/>
            <a:p>
              <a:pPr marL="0" lvl="1" algn="r">
                <a:spcBef>
                  <a:spcPts val="4500"/>
                </a:spcBef>
              </a:pPr>
              <a:r>
                <a:rPr lang="en-US" sz="3200" kern="100">
                  <a:solidFill>
                    <a:schemeClr val="accent3">
                      <a:lumMod val="50000"/>
                    </a:schemeClr>
                  </a:solidFill>
                  <a:latin typeface="Fidelity Sans" panose="020B0503030202020204" pitchFamily="34" charset="0"/>
                </a:rPr>
                <a:t>You will have a </a:t>
              </a:r>
              <a:r>
                <a:rPr lang="en-US" sz="3200" b="1" kern="100">
                  <a:solidFill>
                    <a:schemeClr val="accent3"/>
                  </a:solidFill>
                  <a:latin typeface="Fidelity Sans" panose="020B0503030202020204" pitchFamily="34" charset="0"/>
                </a:rPr>
                <a:t>great start</a:t>
              </a:r>
              <a:r>
                <a:rPr lang="en-US" sz="3200" kern="100">
                  <a:solidFill>
                    <a:schemeClr val="accent3">
                      <a:lumMod val="50000"/>
                    </a:schemeClr>
                  </a:solidFill>
                  <a:latin typeface="Fidelity Sans" panose="020B0503030202020204" pitchFamily="34" charset="0"/>
                </a:rPr>
                <a:t> </a:t>
              </a:r>
            </a:p>
          </p:txBody>
        </p:sp>
      </p:grpSp>
      <p:sp>
        <p:nvSpPr>
          <p:cNvPr id="29" name="Freeform 19">
            <a:extLst>
              <a:ext uri="{FF2B5EF4-FFF2-40B4-BE49-F238E27FC236}">
                <a16:creationId xmlns:a16="http://schemas.microsoft.com/office/drawing/2014/main" id="{1740BFB1-A2F2-46BA-92C4-0533A84057B9}"/>
              </a:ext>
            </a:extLst>
          </p:cNvPr>
          <p:cNvSpPr>
            <a:spLocks noEditPoints="1"/>
          </p:cNvSpPr>
          <p:nvPr/>
        </p:nvSpPr>
        <p:spPr bwMode="auto">
          <a:xfrm rot="1672198">
            <a:off x="9452771" y="573607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917C6159-2B40-4044-A1A6-B2948CD81375}"/>
              </a:ext>
            </a:extLst>
          </p:cNvPr>
          <p:cNvSpPr>
            <a:spLocks noEditPoints="1"/>
          </p:cNvSpPr>
          <p:nvPr/>
        </p:nvSpPr>
        <p:spPr bwMode="auto">
          <a:xfrm rot="20932842">
            <a:off x="3644773" y="66363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E3E05885-B008-44B7-9DEE-3637C3FD0A7F}"/>
              </a:ext>
            </a:extLst>
          </p:cNvPr>
          <p:cNvSpPr>
            <a:spLocks noEditPoints="1"/>
          </p:cNvSpPr>
          <p:nvPr/>
        </p:nvSpPr>
        <p:spPr bwMode="auto">
          <a:xfrm rot="780693">
            <a:off x="7912908" y="370320"/>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0">
            <a:extLst>
              <a:ext uri="{FF2B5EF4-FFF2-40B4-BE49-F238E27FC236}">
                <a16:creationId xmlns:a16="http://schemas.microsoft.com/office/drawing/2014/main" id="{C82923E5-CDA0-42BF-AC78-6ED74CE514FC}"/>
              </a:ext>
            </a:extLst>
          </p:cNvPr>
          <p:cNvSpPr>
            <a:spLocks noEditPoints="1"/>
          </p:cNvSpPr>
          <p:nvPr/>
        </p:nvSpPr>
        <p:spPr bwMode="auto">
          <a:xfrm>
            <a:off x="8712356" y="858005"/>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42">
            <a:extLst>
              <a:ext uri="{FF2B5EF4-FFF2-40B4-BE49-F238E27FC236}">
                <a16:creationId xmlns:a16="http://schemas.microsoft.com/office/drawing/2014/main" id="{DBCB59E5-66E4-4BF2-8B9E-9917676730FD}"/>
              </a:ext>
            </a:extLst>
          </p:cNvPr>
          <p:cNvSpPr>
            <a:spLocks noEditPoints="1"/>
          </p:cNvSpPr>
          <p:nvPr/>
        </p:nvSpPr>
        <p:spPr bwMode="auto">
          <a:xfrm>
            <a:off x="11126201" y="6110898"/>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21">
            <a:extLst>
              <a:ext uri="{FF2B5EF4-FFF2-40B4-BE49-F238E27FC236}">
                <a16:creationId xmlns:a16="http://schemas.microsoft.com/office/drawing/2014/main" id="{003F7717-8F8F-491C-82B8-372AD2D856DA}"/>
              </a:ext>
            </a:extLst>
          </p:cNvPr>
          <p:cNvSpPr>
            <a:spLocks noEditPoints="1"/>
          </p:cNvSpPr>
          <p:nvPr/>
        </p:nvSpPr>
        <p:spPr bwMode="auto">
          <a:xfrm rot="730753">
            <a:off x="8733422" y="606100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8" name="Group 37">
            <a:extLst>
              <a:ext uri="{FF2B5EF4-FFF2-40B4-BE49-F238E27FC236}">
                <a16:creationId xmlns:a16="http://schemas.microsoft.com/office/drawing/2014/main" id="{3FFB83B2-4EA3-4B27-AF1E-F0E701AED79B}"/>
              </a:ext>
            </a:extLst>
          </p:cNvPr>
          <p:cNvGrpSpPr/>
          <p:nvPr/>
        </p:nvGrpSpPr>
        <p:grpSpPr>
          <a:xfrm>
            <a:off x="9588032" y="724309"/>
            <a:ext cx="2740026" cy="527403"/>
            <a:chOff x="4648199" y="4607101"/>
            <a:chExt cx="3657601" cy="527403"/>
          </a:xfrm>
        </p:grpSpPr>
        <p:cxnSp>
          <p:nvCxnSpPr>
            <p:cNvPr id="40" name="Straight Connector 39">
              <a:extLst>
                <a:ext uri="{FF2B5EF4-FFF2-40B4-BE49-F238E27FC236}">
                  <a16:creationId xmlns:a16="http://schemas.microsoft.com/office/drawing/2014/main" id="{3FDCC601-7732-4B59-91BC-BA5B109B5521}"/>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17FB8A9-0E49-4FCD-9A5C-E976775B33A3}"/>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E9BE74-AA64-49FF-91FE-F6E7E6967594}"/>
                </a:ext>
              </a:extLst>
            </p:cNvPr>
            <p:cNvCxnSpPr/>
            <p:nvPr/>
          </p:nvCxnSpPr>
          <p:spPr bwMode="gray">
            <a:xfrm>
              <a:off x="4648199" y="5134504"/>
              <a:ext cx="3657600" cy="0"/>
            </a:xfrm>
            <a:prstGeom prst="line">
              <a:avLst/>
            </a:prstGeom>
            <a:ln w="50800" cap="rnd">
              <a:solidFill>
                <a:schemeClr val="bg1">
                  <a:alpha val="6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39" name="Freeform 19">
            <a:extLst>
              <a:ext uri="{FF2B5EF4-FFF2-40B4-BE49-F238E27FC236}">
                <a16:creationId xmlns:a16="http://schemas.microsoft.com/office/drawing/2014/main" id="{02F48C14-8AE8-4CAD-877C-4784538E0BC8}"/>
              </a:ext>
            </a:extLst>
          </p:cNvPr>
          <p:cNvSpPr>
            <a:spLocks noEditPoints="1"/>
          </p:cNvSpPr>
          <p:nvPr/>
        </p:nvSpPr>
        <p:spPr bwMode="auto">
          <a:xfrm rot="19913815">
            <a:off x="2409349" y="5814291"/>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3" name="Group 25">
            <a:extLst>
              <a:ext uri="{FF2B5EF4-FFF2-40B4-BE49-F238E27FC236}">
                <a16:creationId xmlns:a16="http://schemas.microsoft.com/office/drawing/2014/main" id="{BF9C89C9-B5A2-424F-AC15-A3BB9F28967D}"/>
              </a:ext>
            </a:extLst>
          </p:cNvPr>
          <p:cNvGrpSpPr>
            <a:grpSpLocks noChangeAspect="1"/>
          </p:cNvGrpSpPr>
          <p:nvPr/>
        </p:nvGrpSpPr>
        <p:grpSpPr bwMode="auto">
          <a:xfrm>
            <a:off x="-118089" y="5682883"/>
            <a:ext cx="1236663" cy="1236663"/>
            <a:chOff x="3453" y="1773"/>
            <a:chExt cx="779" cy="779"/>
          </a:xfrm>
        </p:grpSpPr>
        <p:sp>
          <p:nvSpPr>
            <p:cNvPr id="44" name="Line 26">
              <a:extLst>
                <a:ext uri="{FF2B5EF4-FFF2-40B4-BE49-F238E27FC236}">
                  <a16:creationId xmlns:a16="http://schemas.microsoft.com/office/drawing/2014/main" id="{7ECD85F3-6905-41E1-AD74-70E726C71E93}"/>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27">
              <a:extLst>
                <a:ext uri="{FF2B5EF4-FFF2-40B4-BE49-F238E27FC236}">
                  <a16:creationId xmlns:a16="http://schemas.microsoft.com/office/drawing/2014/main" id="{6D1F331C-2D4B-4690-8C02-AC1D8F0AFD9E}"/>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8">
              <a:extLst>
                <a:ext uri="{FF2B5EF4-FFF2-40B4-BE49-F238E27FC236}">
                  <a16:creationId xmlns:a16="http://schemas.microsoft.com/office/drawing/2014/main" id="{FD6C3475-036E-427F-8A20-3C7551E40772}"/>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29">
              <a:extLst>
                <a:ext uri="{FF2B5EF4-FFF2-40B4-BE49-F238E27FC236}">
                  <a16:creationId xmlns:a16="http://schemas.microsoft.com/office/drawing/2014/main" id="{6474EEBE-7636-4022-99FF-04F2E8DF1690}"/>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30">
              <a:extLst>
                <a:ext uri="{FF2B5EF4-FFF2-40B4-BE49-F238E27FC236}">
                  <a16:creationId xmlns:a16="http://schemas.microsoft.com/office/drawing/2014/main" id="{85998635-FC3F-4B9E-9D6A-63C6C1CC0C93}"/>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31">
              <a:extLst>
                <a:ext uri="{FF2B5EF4-FFF2-40B4-BE49-F238E27FC236}">
                  <a16:creationId xmlns:a16="http://schemas.microsoft.com/office/drawing/2014/main" id="{25F9DBED-B1A6-46AE-B5D6-8ACC8EC50C89}"/>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34">
              <a:extLst>
                <a:ext uri="{FF2B5EF4-FFF2-40B4-BE49-F238E27FC236}">
                  <a16:creationId xmlns:a16="http://schemas.microsoft.com/office/drawing/2014/main" id="{8FD20B9E-1C96-4080-AFAA-98C237B103A8}"/>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35">
              <a:extLst>
                <a:ext uri="{FF2B5EF4-FFF2-40B4-BE49-F238E27FC236}">
                  <a16:creationId xmlns:a16="http://schemas.microsoft.com/office/drawing/2014/main" id="{4D6EC59C-FF80-43F0-9088-0EA12BE58F1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38">
              <a:extLst>
                <a:ext uri="{FF2B5EF4-FFF2-40B4-BE49-F238E27FC236}">
                  <a16:creationId xmlns:a16="http://schemas.microsoft.com/office/drawing/2014/main" id="{E15E1457-E458-4838-B51B-A9F074F2BBD9}"/>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3" name="Freeform 42">
            <a:extLst>
              <a:ext uri="{FF2B5EF4-FFF2-40B4-BE49-F238E27FC236}">
                <a16:creationId xmlns:a16="http://schemas.microsoft.com/office/drawing/2014/main" id="{1D78BE10-17BF-4A6B-B432-6F3D025183B7}"/>
              </a:ext>
            </a:extLst>
          </p:cNvPr>
          <p:cNvSpPr>
            <a:spLocks noEditPoints="1"/>
          </p:cNvSpPr>
          <p:nvPr/>
        </p:nvSpPr>
        <p:spPr bwMode="auto">
          <a:xfrm rot="20453861" flipH="1">
            <a:off x="632415" y="670982"/>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Rectangle 62">
            <a:extLst>
              <a:ext uri="{FF2B5EF4-FFF2-40B4-BE49-F238E27FC236}">
                <a16:creationId xmlns:a16="http://schemas.microsoft.com/office/drawing/2014/main" id="{BC870FE8-5E01-4A59-A0E5-C873DC083EE1}"/>
              </a:ext>
            </a:extLst>
          </p:cNvPr>
          <p:cNvSpPr/>
          <p:nvPr/>
        </p:nvSpPr>
        <p:spPr>
          <a:xfrm>
            <a:off x="457201" y="2497851"/>
            <a:ext cx="2583180"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4" name="Rectangle 63">
            <a:extLst>
              <a:ext uri="{FF2B5EF4-FFF2-40B4-BE49-F238E27FC236}">
                <a16:creationId xmlns:a16="http://schemas.microsoft.com/office/drawing/2014/main" id="{24AC96C8-A4A5-444E-80E5-CC940E20D499}"/>
              </a:ext>
            </a:extLst>
          </p:cNvPr>
          <p:cNvSpPr/>
          <p:nvPr/>
        </p:nvSpPr>
        <p:spPr>
          <a:xfrm>
            <a:off x="457201" y="2972441"/>
            <a:ext cx="2203473" cy="48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65" name="TextBox 64">
            <a:extLst>
              <a:ext uri="{FF2B5EF4-FFF2-40B4-BE49-F238E27FC236}">
                <a16:creationId xmlns:a16="http://schemas.microsoft.com/office/drawing/2014/main" id="{017901E7-33CC-4CCC-BDB2-7A52D617E417}"/>
              </a:ext>
            </a:extLst>
          </p:cNvPr>
          <p:cNvSpPr txBox="1"/>
          <p:nvPr/>
        </p:nvSpPr>
        <p:spPr>
          <a:xfrm>
            <a:off x="589578" y="1440054"/>
            <a:ext cx="3066142" cy="2062103"/>
          </a:xfrm>
          <a:prstGeom prst="rect">
            <a:avLst/>
          </a:prstGeom>
          <a:noFill/>
        </p:spPr>
        <p:txBody>
          <a:bodyPr wrap="square" lIns="0">
            <a:spAutoFit/>
          </a:bodyPr>
          <a:lstStyle/>
          <a:p>
            <a:pPr marL="0" lvl="1">
              <a:spcBef>
                <a:spcPts val="4500"/>
              </a:spcBef>
            </a:pPr>
            <a:r>
              <a:rPr lang="en-US" sz="3200" kern="100">
                <a:solidFill>
                  <a:schemeClr val="accent3">
                    <a:lumMod val="50000"/>
                  </a:schemeClr>
                </a:solidFill>
                <a:latin typeface="Fidelity Sans" panose="020B0503030202020204" pitchFamily="34" charset="0"/>
              </a:rPr>
              <a:t>We will teach you how to </a:t>
            </a:r>
            <a:r>
              <a:rPr lang="en-US" sz="3200" b="1" kern="100">
                <a:solidFill>
                  <a:schemeClr val="accent3"/>
                </a:solidFill>
                <a:latin typeface="Fidelity Sans" panose="020B0503030202020204" pitchFamily="34" charset="0"/>
              </a:rPr>
              <a:t>save, spend, and invest</a:t>
            </a:r>
          </a:p>
        </p:txBody>
      </p:sp>
    </p:spTree>
    <p:extLst>
      <p:ext uri="{BB962C8B-B14F-4D97-AF65-F5344CB8AC3E}">
        <p14:creationId xmlns:p14="http://schemas.microsoft.com/office/powerpoint/2010/main" val="394995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679EE"/>
            </a:gs>
            <a:gs pos="76000">
              <a:srgbClr val="3757C1"/>
            </a:gs>
          </a:gsLst>
          <a:lin ang="2700000" scaled="1"/>
        </a:gradFill>
        <a:effectLst/>
      </p:bgPr>
    </p:bg>
    <p:spTree>
      <p:nvGrpSpPr>
        <p:cNvPr id="1" name=""/>
        <p:cNvGrpSpPr/>
        <p:nvPr/>
      </p:nvGrpSpPr>
      <p:grpSpPr>
        <a:xfrm>
          <a:off x="0" y="0"/>
          <a:ext cx="0" cy="0"/>
          <a:chOff x="0" y="0"/>
          <a:chExt cx="0" cy="0"/>
        </a:xfrm>
      </p:grpSpPr>
      <p:grpSp>
        <p:nvGrpSpPr>
          <p:cNvPr id="56" name="Group 25">
            <a:extLst>
              <a:ext uri="{FF2B5EF4-FFF2-40B4-BE49-F238E27FC236}">
                <a16:creationId xmlns:a16="http://schemas.microsoft.com/office/drawing/2014/main" id="{08747BA2-4EFA-4311-912B-1B418E11AB3C}"/>
              </a:ext>
            </a:extLst>
          </p:cNvPr>
          <p:cNvGrpSpPr>
            <a:grpSpLocks noChangeAspect="1"/>
          </p:cNvGrpSpPr>
          <p:nvPr/>
        </p:nvGrpSpPr>
        <p:grpSpPr bwMode="auto">
          <a:xfrm>
            <a:off x="6002337" y="1339430"/>
            <a:ext cx="1236663" cy="1236663"/>
            <a:chOff x="3453" y="1773"/>
            <a:chExt cx="779" cy="779"/>
          </a:xfrm>
        </p:grpSpPr>
        <p:sp>
          <p:nvSpPr>
            <p:cNvPr id="57" name="Line 26">
              <a:extLst>
                <a:ext uri="{FF2B5EF4-FFF2-40B4-BE49-F238E27FC236}">
                  <a16:creationId xmlns:a16="http://schemas.microsoft.com/office/drawing/2014/main" id="{8DFED072-F079-41E4-AEF3-4BBEB46B316E}"/>
                </a:ext>
              </a:extLst>
            </p:cNvPr>
            <p:cNvSpPr>
              <a:spLocks noChangeShapeType="1"/>
            </p:cNvSpPr>
            <p:nvPr/>
          </p:nvSpPr>
          <p:spPr bwMode="auto">
            <a:xfrm flipV="1">
              <a:off x="3453" y="1773"/>
              <a:ext cx="449" cy="449"/>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7">
              <a:extLst>
                <a:ext uri="{FF2B5EF4-FFF2-40B4-BE49-F238E27FC236}">
                  <a16:creationId xmlns:a16="http://schemas.microsoft.com/office/drawing/2014/main" id="{A4F3C791-ED2B-4E5E-B1CD-AA8F0582DF35}"/>
                </a:ext>
              </a:extLst>
            </p:cNvPr>
            <p:cNvSpPr>
              <a:spLocks noChangeShapeType="1"/>
            </p:cNvSpPr>
            <p:nvPr/>
          </p:nvSpPr>
          <p:spPr bwMode="auto">
            <a:xfrm flipV="1">
              <a:off x="3453" y="1773"/>
              <a:ext cx="287" cy="28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28">
              <a:extLst>
                <a:ext uri="{FF2B5EF4-FFF2-40B4-BE49-F238E27FC236}">
                  <a16:creationId xmlns:a16="http://schemas.microsoft.com/office/drawing/2014/main" id="{423E252C-61EF-45C7-8017-CFD4346A86FC}"/>
                </a:ext>
              </a:extLst>
            </p:cNvPr>
            <p:cNvSpPr>
              <a:spLocks noChangeShapeType="1"/>
            </p:cNvSpPr>
            <p:nvPr/>
          </p:nvSpPr>
          <p:spPr bwMode="auto">
            <a:xfrm flipV="1">
              <a:off x="3453" y="1773"/>
              <a:ext cx="122" cy="122"/>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29">
              <a:extLst>
                <a:ext uri="{FF2B5EF4-FFF2-40B4-BE49-F238E27FC236}">
                  <a16:creationId xmlns:a16="http://schemas.microsoft.com/office/drawing/2014/main" id="{2E9C7B3E-2287-42CB-AF14-5B126FA007AB}"/>
                </a:ext>
              </a:extLst>
            </p:cNvPr>
            <p:cNvSpPr>
              <a:spLocks noChangeShapeType="1"/>
            </p:cNvSpPr>
            <p:nvPr/>
          </p:nvSpPr>
          <p:spPr bwMode="auto">
            <a:xfrm flipV="1">
              <a:off x="3778" y="2098"/>
              <a:ext cx="454" cy="454"/>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0">
              <a:extLst>
                <a:ext uri="{FF2B5EF4-FFF2-40B4-BE49-F238E27FC236}">
                  <a16:creationId xmlns:a16="http://schemas.microsoft.com/office/drawing/2014/main" id="{A79E0677-4C9D-424B-BB5E-2FA0F5A2A9D3}"/>
                </a:ext>
              </a:extLst>
            </p:cNvPr>
            <p:cNvSpPr>
              <a:spLocks noChangeShapeType="1"/>
            </p:cNvSpPr>
            <p:nvPr/>
          </p:nvSpPr>
          <p:spPr bwMode="auto">
            <a:xfrm flipH="1">
              <a:off x="3615" y="1935"/>
              <a:ext cx="617" cy="61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1">
              <a:extLst>
                <a:ext uri="{FF2B5EF4-FFF2-40B4-BE49-F238E27FC236}">
                  <a16:creationId xmlns:a16="http://schemas.microsoft.com/office/drawing/2014/main" id="{733A0CEB-569A-407F-9558-A5F111911DF8}"/>
                </a:ext>
              </a:extLst>
            </p:cNvPr>
            <p:cNvSpPr>
              <a:spLocks noChangeShapeType="1"/>
            </p:cNvSpPr>
            <p:nvPr/>
          </p:nvSpPr>
          <p:spPr bwMode="auto">
            <a:xfrm flipV="1">
              <a:off x="3943" y="2260"/>
              <a:ext cx="289" cy="292"/>
            </a:xfrm>
            <a:prstGeom prst="line">
              <a:avLst/>
            </a:prstGeom>
            <a:noFill/>
            <a:ln w="38100" cap="rnd">
              <a:solidFill>
                <a:srgbClr val="7895F0">
                  <a:alpha val="6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4">
              <a:extLst>
                <a:ext uri="{FF2B5EF4-FFF2-40B4-BE49-F238E27FC236}">
                  <a16:creationId xmlns:a16="http://schemas.microsoft.com/office/drawing/2014/main" id="{3E8E84B7-467B-43CA-9A70-1AFED5A26E92}"/>
                </a:ext>
              </a:extLst>
            </p:cNvPr>
            <p:cNvSpPr>
              <a:spLocks noChangeShapeType="1"/>
            </p:cNvSpPr>
            <p:nvPr/>
          </p:nvSpPr>
          <p:spPr bwMode="auto">
            <a:xfrm flipV="1">
              <a:off x="4108" y="2428"/>
              <a:ext cx="124" cy="12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5">
              <a:extLst>
                <a:ext uri="{FF2B5EF4-FFF2-40B4-BE49-F238E27FC236}">
                  <a16:creationId xmlns:a16="http://schemas.microsoft.com/office/drawing/2014/main" id="{D41A7ADE-9BF0-4F92-A805-6E316B15FAC3}"/>
                </a:ext>
              </a:extLst>
            </p:cNvPr>
            <p:cNvSpPr>
              <a:spLocks noChangeShapeType="1"/>
            </p:cNvSpPr>
            <p:nvPr/>
          </p:nvSpPr>
          <p:spPr bwMode="auto">
            <a:xfrm flipV="1">
              <a:off x="3453" y="1773"/>
              <a:ext cx="614" cy="614"/>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38">
              <a:extLst>
                <a:ext uri="{FF2B5EF4-FFF2-40B4-BE49-F238E27FC236}">
                  <a16:creationId xmlns:a16="http://schemas.microsoft.com/office/drawing/2014/main" id="{75B6CC80-ED8D-4752-A739-F811BA379417}"/>
                </a:ext>
              </a:extLst>
            </p:cNvPr>
            <p:cNvSpPr>
              <a:spLocks noChangeShapeType="1"/>
            </p:cNvSpPr>
            <p:nvPr/>
          </p:nvSpPr>
          <p:spPr bwMode="auto">
            <a:xfrm flipH="1">
              <a:off x="3453" y="1773"/>
              <a:ext cx="777" cy="777"/>
            </a:xfrm>
            <a:prstGeom prst="line">
              <a:avLst/>
            </a:prstGeom>
            <a:noFill/>
            <a:ln w="38100" cap="rnd">
              <a:solidFill>
                <a:srgbClr val="7895F0">
                  <a:alpha val="3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3" name="Picture 2">
            <a:extLst>
              <a:ext uri="{FF2B5EF4-FFF2-40B4-BE49-F238E27FC236}">
                <a16:creationId xmlns:a16="http://schemas.microsoft.com/office/drawing/2014/main" id="{9FC3D025-48FF-4187-A099-66BC33990B2C}"/>
              </a:ext>
            </a:extLst>
          </p:cNvPr>
          <p:cNvPicPr>
            <a:picLocks noChangeAspect="1"/>
          </p:cNvPicPr>
          <p:nvPr/>
        </p:nvPicPr>
        <p:blipFill>
          <a:blip r:embed="rId3"/>
          <a:stretch>
            <a:fillRect/>
          </a:stretch>
        </p:blipFill>
        <p:spPr>
          <a:xfrm>
            <a:off x="5449240" y="975657"/>
            <a:ext cx="6742760" cy="5212532"/>
          </a:xfrm>
          <a:prstGeom prst="rect">
            <a:avLst/>
          </a:prstGeom>
        </p:spPr>
      </p:pic>
      <p:sp>
        <p:nvSpPr>
          <p:cNvPr id="47" name="Rectangle 46">
            <a:extLst>
              <a:ext uri="{FF2B5EF4-FFF2-40B4-BE49-F238E27FC236}">
                <a16:creationId xmlns:a16="http://schemas.microsoft.com/office/drawing/2014/main" id="{28B8DEEC-80CE-43F6-9381-85FFCBD8301C}"/>
              </a:ext>
            </a:extLst>
          </p:cNvPr>
          <p:cNvSpPr/>
          <p:nvPr/>
        </p:nvSpPr>
        <p:spPr>
          <a:xfrm>
            <a:off x="457201" y="1963844"/>
            <a:ext cx="243840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3" name="TextBox 52">
            <a:extLst>
              <a:ext uri="{FF2B5EF4-FFF2-40B4-BE49-F238E27FC236}">
                <a16:creationId xmlns:a16="http://schemas.microsoft.com/office/drawing/2014/main" id="{8942A97C-BB37-47D5-8C57-627FAE367DE0}"/>
              </a:ext>
            </a:extLst>
          </p:cNvPr>
          <p:cNvSpPr txBox="1"/>
          <p:nvPr/>
        </p:nvSpPr>
        <p:spPr>
          <a:xfrm>
            <a:off x="1003622" y="3250648"/>
            <a:ext cx="3255213" cy="1077218"/>
          </a:xfrm>
          <a:prstGeom prst="rect">
            <a:avLst/>
          </a:prstGeom>
          <a:noFill/>
        </p:spPr>
        <p:txBody>
          <a:bodyPr wrap="square" lIns="0" tIns="0" rIns="0" bIns="0" rtlCol="0">
            <a:spAutoFit/>
          </a:bodyPr>
          <a:lstStyle/>
          <a:p>
            <a:pPr algn="l">
              <a:spcAft>
                <a:spcPts val="1200"/>
              </a:spcAft>
            </a:pPr>
            <a:r>
              <a:rPr lang="en-US" sz="2000" kern="100" dirty="0">
                <a:solidFill>
                  <a:schemeClr val="bg1"/>
                </a:solidFill>
                <a:latin typeface="Fidelity Sans" panose="020B0503030202020204" pitchFamily="34" charset="0"/>
              </a:rPr>
              <a:t>Please use the link below to view the questionnaire</a:t>
            </a:r>
          </a:p>
          <a:p>
            <a:pPr algn="l">
              <a:spcAft>
                <a:spcPts val="1200"/>
              </a:spcAft>
            </a:pPr>
            <a:r>
              <a:rPr lang="en-US" sz="2000" kern="100" dirty="0">
                <a:solidFill>
                  <a:schemeClr val="accent6"/>
                </a:solidFill>
                <a:latin typeface="Fidelity Sans" panose="020B0503030202020204" pitchFamily="34" charset="0"/>
                <a:hlinkClick r:id="rId4"/>
              </a:rPr>
              <a:t>Knowledge check</a:t>
            </a:r>
            <a:endParaRPr lang="en-US" sz="2000" kern="100" dirty="0">
              <a:solidFill>
                <a:schemeClr val="accent6"/>
              </a:solidFill>
              <a:latin typeface="Fidelity Sans" panose="020B0503030202020204" pitchFamily="34" charset="0"/>
            </a:endParaRPr>
          </a:p>
        </p:txBody>
      </p:sp>
      <p:sp>
        <p:nvSpPr>
          <p:cNvPr id="81" name="Freeform 19">
            <a:extLst>
              <a:ext uri="{FF2B5EF4-FFF2-40B4-BE49-F238E27FC236}">
                <a16:creationId xmlns:a16="http://schemas.microsoft.com/office/drawing/2014/main" id="{067CF050-3C70-4BEB-8AD7-56276DC36F25}"/>
              </a:ext>
            </a:extLst>
          </p:cNvPr>
          <p:cNvSpPr>
            <a:spLocks noEditPoints="1"/>
          </p:cNvSpPr>
          <p:nvPr/>
        </p:nvSpPr>
        <p:spPr bwMode="auto">
          <a:xfrm rot="1672198">
            <a:off x="873125" y="68151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20">
            <a:extLst>
              <a:ext uri="{FF2B5EF4-FFF2-40B4-BE49-F238E27FC236}">
                <a16:creationId xmlns:a16="http://schemas.microsoft.com/office/drawing/2014/main" id="{2C93842C-711F-411F-9588-55583AD6C8C1}"/>
              </a:ext>
            </a:extLst>
          </p:cNvPr>
          <p:cNvSpPr>
            <a:spLocks noEditPoints="1"/>
          </p:cNvSpPr>
          <p:nvPr/>
        </p:nvSpPr>
        <p:spPr bwMode="auto">
          <a:xfrm>
            <a:off x="4603666" y="886063"/>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7895F0">
              <a:alpha val="6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1">
            <a:extLst>
              <a:ext uri="{FF2B5EF4-FFF2-40B4-BE49-F238E27FC236}">
                <a16:creationId xmlns:a16="http://schemas.microsoft.com/office/drawing/2014/main" id="{EA8640DB-2811-4DEF-A1AC-160818E02151}"/>
              </a:ext>
            </a:extLst>
          </p:cNvPr>
          <p:cNvSpPr>
            <a:spLocks noEditPoints="1"/>
          </p:cNvSpPr>
          <p:nvPr/>
        </p:nvSpPr>
        <p:spPr bwMode="auto">
          <a:xfrm rot="20932842">
            <a:off x="5312391" y="361266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7FC1C829-BC17-4A31-A253-F8097C886BD3}"/>
              </a:ext>
            </a:extLst>
          </p:cNvPr>
          <p:cNvSpPr>
            <a:spLocks noEditPoints="1"/>
          </p:cNvSpPr>
          <p:nvPr/>
        </p:nvSpPr>
        <p:spPr bwMode="auto">
          <a:xfrm rot="19913815">
            <a:off x="3536082" y="5606769"/>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7895F0">
              <a:alpha val="60000"/>
            </a:srgb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 name="Group 91">
            <a:extLst>
              <a:ext uri="{FF2B5EF4-FFF2-40B4-BE49-F238E27FC236}">
                <a16:creationId xmlns:a16="http://schemas.microsoft.com/office/drawing/2014/main" id="{04179021-8D51-456E-B9A1-655F915EDA31}"/>
              </a:ext>
            </a:extLst>
          </p:cNvPr>
          <p:cNvGrpSpPr/>
          <p:nvPr/>
        </p:nvGrpSpPr>
        <p:grpSpPr>
          <a:xfrm>
            <a:off x="-1" y="5764405"/>
            <a:ext cx="2740026" cy="791104"/>
            <a:chOff x="4648199" y="4343400"/>
            <a:chExt cx="3657601" cy="791104"/>
          </a:xfrm>
        </p:grpSpPr>
        <p:cxnSp>
          <p:nvCxnSpPr>
            <p:cNvPr id="93" name="Straight Connector 92">
              <a:extLst>
                <a:ext uri="{FF2B5EF4-FFF2-40B4-BE49-F238E27FC236}">
                  <a16:creationId xmlns:a16="http://schemas.microsoft.com/office/drawing/2014/main" id="{13AE79B5-4C72-4F08-B998-D1CD82472301}"/>
                </a:ext>
              </a:extLst>
            </p:cNvPr>
            <p:cNvCxnSpPr/>
            <p:nvPr/>
          </p:nvCxnSpPr>
          <p:spPr bwMode="gray">
            <a:xfrm>
              <a:off x="4648200" y="4343400"/>
              <a:ext cx="3657600" cy="0"/>
            </a:xfrm>
            <a:prstGeom prst="line">
              <a:avLst/>
            </a:prstGeom>
            <a:ln w="50800" cap="rnd">
              <a:solidFill>
                <a:srgbClr val="7895F0">
                  <a:alpha val="6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B20E252-9B2F-4C31-B261-4583BD3FBD4E}"/>
                </a:ext>
              </a:extLst>
            </p:cNvPr>
            <p:cNvCxnSpPr/>
            <p:nvPr/>
          </p:nvCxnSpPr>
          <p:spPr bwMode="gray">
            <a:xfrm>
              <a:off x="4648200" y="4607101"/>
              <a:ext cx="3657600" cy="0"/>
            </a:xfrm>
            <a:prstGeom prst="line">
              <a:avLst/>
            </a:prstGeom>
            <a:ln w="50800" cap="rnd">
              <a:solidFill>
                <a:schemeClr val="accent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F4E593-1321-42C2-BC27-579CF3AF3E02}"/>
                </a:ext>
              </a:extLst>
            </p:cNvPr>
            <p:cNvCxnSpPr/>
            <p:nvPr/>
          </p:nvCxnSpPr>
          <p:spPr bwMode="gray">
            <a:xfrm>
              <a:off x="4648200" y="4870802"/>
              <a:ext cx="3657600" cy="0"/>
            </a:xfrm>
            <a:prstGeom prst="line">
              <a:avLst/>
            </a:prstGeom>
            <a:ln w="50800" cap="rnd">
              <a:solidFill>
                <a:srgbClr val="7895F0">
                  <a:alpha val="60000"/>
                </a:srgb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25018-463E-4624-ADF8-35BCE19AC6D2}"/>
                </a:ext>
              </a:extLst>
            </p:cNvPr>
            <p:cNvCxnSpPr/>
            <p:nvPr/>
          </p:nvCxnSpPr>
          <p:spPr bwMode="gray">
            <a:xfrm>
              <a:off x="4648199" y="5134504"/>
              <a:ext cx="3657600" cy="0"/>
            </a:xfrm>
            <a:prstGeom prst="line">
              <a:avLst/>
            </a:prstGeom>
            <a:ln w="50800" cap="rnd">
              <a:solidFill>
                <a:srgbClr val="7895F0">
                  <a:alpha val="30000"/>
                </a:srgb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98" name="Freeform 20">
            <a:extLst>
              <a:ext uri="{FF2B5EF4-FFF2-40B4-BE49-F238E27FC236}">
                <a16:creationId xmlns:a16="http://schemas.microsoft.com/office/drawing/2014/main" id="{9FD85A06-16DD-45B4-AEFC-579C1FB1343A}"/>
              </a:ext>
            </a:extLst>
          </p:cNvPr>
          <p:cNvSpPr>
            <a:spLocks noEditPoints="1"/>
          </p:cNvSpPr>
          <p:nvPr/>
        </p:nvSpPr>
        <p:spPr bwMode="auto">
          <a:xfrm>
            <a:off x="468963" y="4978651"/>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7895F0">
              <a:alpha val="3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22">
            <a:extLst>
              <a:ext uri="{FF2B5EF4-FFF2-40B4-BE49-F238E27FC236}">
                <a16:creationId xmlns:a16="http://schemas.microsoft.com/office/drawing/2014/main" id="{3B556901-0964-4B7B-90A2-A8E7CA7472C5}"/>
              </a:ext>
            </a:extLst>
          </p:cNvPr>
          <p:cNvSpPr>
            <a:spLocks noEditPoints="1"/>
          </p:cNvSpPr>
          <p:nvPr/>
        </p:nvSpPr>
        <p:spPr bwMode="auto">
          <a:xfrm rot="780693">
            <a:off x="4896682" y="4375952"/>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rgbClr val="7895F0">
              <a:alpha val="3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30">
            <a:extLst>
              <a:ext uri="{FF2B5EF4-FFF2-40B4-BE49-F238E27FC236}">
                <a16:creationId xmlns:a16="http://schemas.microsoft.com/office/drawing/2014/main" id="{5E9035BD-E14F-4760-983A-DD7D70186D42}"/>
              </a:ext>
            </a:extLst>
          </p:cNvPr>
          <p:cNvSpPr/>
          <p:nvPr/>
        </p:nvSpPr>
        <p:spPr>
          <a:xfrm>
            <a:off x="924221" y="2485716"/>
            <a:ext cx="1316059"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37F11FB2-E686-433D-8BC1-D91D2B159CC3}"/>
              </a:ext>
            </a:extLst>
          </p:cNvPr>
          <p:cNvSpPr txBox="1"/>
          <p:nvPr/>
        </p:nvSpPr>
        <p:spPr>
          <a:xfrm>
            <a:off x="592456" y="1958314"/>
            <a:ext cx="2200026" cy="1047594"/>
          </a:xfrm>
          <a:prstGeom prst="rect">
            <a:avLst/>
          </a:prstGeom>
          <a:noFill/>
        </p:spPr>
        <p:txBody>
          <a:bodyPr wrap="none" lIns="0" tIns="0" rIns="0" bIns="0" rtlCol="0">
            <a:spAutoFit/>
          </a:bodyPr>
          <a:lstStyle/>
          <a:p>
            <a:pPr algn="l">
              <a:lnSpc>
                <a:spcPct val="110000"/>
              </a:lnSpc>
              <a:spcAft>
                <a:spcPts val="1200"/>
              </a:spcAft>
            </a:pPr>
            <a:r>
              <a:rPr lang="en-US" sz="3200" b="1" kern="100">
                <a:solidFill>
                  <a:srgbClr val="2C4AAA"/>
                </a:solidFill>
                <a:latin typeface="Fidelity Sans" panose="020B0503030202020204" pitchFamily="34" charset="0"/>
              </a:rPr>
              <a:t>Knowledge</a:t>
            </a:r>
            <a:br>
              <a:rPr lang="en-US" sz="3200" b="1" kern="100">
                <a:solidFill>
                  <a:srgbClr val="2C4AAA"/>
                </a:solidFill>
                <a:latin typeface="Fidelity Sans" panose="020B0503030202020204" pitchFamily="34" charset="0"/>
              </a:rPr>
            </a:br>
            <a:r>
              <a:rPr lang="en-US" sz="3200" b="1" kern="100">
                <a:solidFill>
                  <a:srgbClr val="2C4AAA"/>
                </a:solidFill>
                <a:latin typeface="Fidelity Sans" panose="020B0503030202020204" pitchFamily="34" charset="0"/>
              </a:rPr>
              <a:t>    check</a:t>
            </a:r>
          </a:p>
        </p:txBody>
      </p:sp>
    </p:spTree>
    <p:extLst>
      <p:ext uri="{BB962C8B-B14F-4D97-AF65-F5344CB8AC3E}">
        <p14:creationId xmlns:p14="http://schemas.microsoft.com/office/powerpoint/2010/main" val="40542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270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A72E47-6178-41ED-B7FA-EA03878668C4}"/>
              </a:ext>
            </a:extLst>
          </p:cNvPr>
          <p:cNvPicPr>
            <a:picLocks noChangeAspect="1"/>
          </p:cNvPicPr>
          <p:nvPr/>
        </p:nvPicPr>
        <p:blipFill>
          <a:blip r:embed="rId3"/>
          <a:stretch>
            <a:fillRect/>
          </a:stretch>
        </p:blipFill>
        <p:spPr>
          <a:xfrm>
            <a:off x="0" y="1"/>
            <a:ext cx="12192000" cy="6857999"/>
          </a:xfrm>
          <a:prstGeom prst="rect">
            <a:avLst/>
          </a:prstGeom>
        </p:spPr>
      </p:pic>
      <p:sp>
        <p:nvSpPr>
          <p:cNvPr id="33" name="Freeform 11">
            <a:extLst>
              <a:ext uri="{FF2B5EF4-FFF2-40B4-BE49-F238E27FC236}">
                <a16:creationId xmlns:a16="http://schemas.microsoft.com/office/drawing/2014/main" id="{E260A6E9-774C-45CF-A0EB-73FC8783D548}"/>
              </a:ext>
            </a:extLst>
          </p:cNvPr>
          <p:cNvSpPr>
            <a:spLocks/>
          </p:cNvSpPr>
          <p:nvPr/>
        </p:nvSpPr>
        <p:spPr bwMode="auto">
          <a:xfrm>
            <a:off x="3324088" y="457842"/>
            <a:ext cx="2720540" cy="2063857"/>
          </a:xfrm>
          <a:custGeom>
            <a:avLst/>
            <a:gdLst>
              <a:gd name="T0" fmla="*/ 246 w 254"/>
              <a:gd name="T1" fmla="*/ 0 h 192"/>
              <a:gd name="T2" fmla="*/ 8 w 254"/>
              <a:gd name="T3" fmla="*/ 0 h 192"/>
              <a:gd name="T4" fmla="*/ 0 w 254"/>
              <a:gd name="T5" fmla="*/ 8 h 192"/>
              <a:gd name="T6" fmla="*/ 0 w 254"/>
              <a:gd name="T7" fmla="*/ 158 h 192"/>
              <a:gd name="T8" fmla="*/ 8 w 254"/>
              <a:gd name="T9" fmla="*/ 166 h 192"/>
              <a:gd name="T10" fmla="*/ 126 w 254"/>
              <a:gd name="T11" fmla="*/ 166 h 192"/>
              <a:gd name="T12" fmla="*/ 132 w 254"/>
              <a:gd name="T13" fmla="*/ 168 h 192"/>
              <a:gd name="T14" fmla="*/ 155 w 254"/>
              <a:gd name="T15" fmla="*/ 191 h 192"/>
              <a:gd name="T16" fmla="*/ 158 w 254"/>
              <a:gd name="T17" fmla="*/ 189 h 192"/>
              <a:gd name="T18" fmla="*/ 158 w 254"/>
              <a:gd name="T19" fmla="*/ 173 h 192"/>
              <a:gd name="T20" fmla="*/ 166 w 254"/>
              <a:gd name="T21" fmla="*/ 166 h 192"/>
              <a:gd name="T22" fmla="*/ 246 w 254"/>
              <a:gd name="T23" fmla="*/ 166 h 192"/>
              <a:gd name="T24" fmla="*/ 254 w 254"/>
              <a:gd name="T25" fmla="*/ 158 h 192"/>
              <a:gd name="T26" fmla="*/ 254 w 254"/>
              <a:gd name="T27" fmla="*/ 8 h 192"/>
              <a:gd name="T28" fmla="*/ 246 w 254"/>
              <a:gd name="T2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4" h="192">
                <a:moveTo>
                  <a:pt x="246" y="0"/>
                </a:moveTo>
                <a:cubicBezTo>
                  <a:pt x="8" y="0"/>
                  <a:pt x="8" y="0"/>
                  <a:pt x="8" y="0"/>
                </a:cubicBezTo>
                <a:cubicBezTo>
                  <a:pt x="4" y="0"/>
                  <a:pt x="0" y="4"/>
                  <a:pt x="0" y="8"/>
                </a:cubicBezTo>
                <a:cubicBezTo>
                  <a:pt x="0" y="158"/>
                  <a:pt x="0" y="158"/>
                  <a:pt x="0" y="158"/>
                </a:cubicBezTo>
                <a:cubicBezTo>
                  <a:pt x="0" y="162"/>
                  <a:pt x="4" y="166"/>
                  <a:pt x="8" y="166"/>
                </a:cubicBezTo>
                <a:cubicBezTo>
                  <a:pt x="126" y="166"/>
                  <a:pt x="126" y="166"/>
                  <a:pt x="126" y="166"/>
                </a:cubicBezTo>
                <a:cubicBezTo>
                  <a:pt x="128" y="166"/>
                  <a:pt x="130" y="167"/>
                  <a:pt x="132" y="168"/>
                </a:cubicBezTo>
                <a:cubicBezTo>
                  <a:pt x="155" y="191"/>
                  <a:pt x="155" y="191"/>
                  <a:pt x="155" y="191"/>
                </a:cubicBezTo>
                <a:cubicBezTo>
                  <a:pt x="156" y="192"/>
                  <a:pt x="158" y="191"/>
                  <a:pt x="158" y="189"/>
                </a:cubicBezTo>
                <a:cubicBezTo>
                  <a:pt x="158" y="173"/>
                  <a:pt x="158" y="173"/>
                  <a:pt x="158" y="173"/>
                </a:cubicBezTo>
                <a:cubicBezTo>
                  <a:pt x="158" y="169"/>
                  <a:pt x="162" y="166"/>
                  <a:pt x="166" y="166"/>
                </a:cubicBezTo>
                <a:cubicBezTo>
                  <a:pt x="246" y="166"/>
                  <a:pt x="246" y="166"/>
                  <a:pt x="246" y="166"/>
                </a:cubicBezTo>
                <a:cubicBezTo>
                  <a:pt x="250" y="166"/>
                  <a:pt x="254" y="162"/>
                  <a:pt x="254" y="158"/>
                </a:cubicBezTo>
                <a:cubicBezTo>
                  <a:pt x="254" y="8"/>
                  <a:pt x="254" y="8"/>
                  <a:pt x="254" y="8"/>
                </a:cubicBezTo>
                <a:cubicBezTo>
                  <a:pt x="254" y="4"/>
                  <a:pt x="250" y="0"/>
                  <a:pt x="246" y="0"/>
                </a:cubicBezTo>
                <a:close/>
              </a:path>
            </a:pathLst>
          </a:cu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grpSp>
        <p:nvGrpSpPr>
          <p:cNvPr id="77" name="Group 76">
            <a:extLst>
              <a:ext uri="{FF2B5EF4-FFF2-40B4-BE49-F238E27FC236}">
                <a16:creationId xmlns:a16="http://schemas.microsoft.com/office/drawing/2014/main" id="{581209D2-DAB4-41F0-945D-0A75D49A8D3D}"/>
              </a:ext>
            </a:extLst>
          </p:cNvPr>
          <p:cNvGrpSpPr/>
          <p:nvPr/>
        </p:nvGrpSpPr>
        <p:grpSpPr>
          <a:xfrm>
            <a:off x="3434274" y="683662"/>
            <a:ext cx="2598547" cy="1169551"/>
            <a:chOff x="3434274" y="997345"/>
            <a:chExt cx="2598547" cy="1169551"/>
          </a:xfrm>
        </p:grpSpPr>
        <p:sp>
          <p:nvSpPr>
            <p:cNvPr id="74" name="Rectangle 73">
              <a:extLst>
                <a:ext uri="{FF2B5EF4-FFF2-40B4-BE49-F238E27FC236}">
                  <a16:creationId xmlns:a16="http://schemas.microsoft.com/office/drawing/2014/main" id="{F7CB27D7-D8FB-4A9D-A729-4131EFC0D8DA}"/>
                </a:ext>
              </a:extLst>
            </p:cNvPr>
            <p:cNvSpPr/>
            <p:nvPr/>
          </p:nvSpPr>
          <p:spPr>
            <a:xfrm>
              <a:off x="3459449" y="1804624"/>
              <a:ext cx="1277651" cy="35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71" name="TextBox 70">
              <a:extLst>
                <a:ext uri="{FF2B5EF4-FFF2-40B4-BE49-F238E27FC236}">
                  <a16:creationId xmlns:a16="http://schemas.microsoft.com/office/drawing/2014/main" id="{74FBA4DE-AF82-4000-9497-54100B49E7B3}"/>
                </a:ext>
              </a:extLst>
            </p:cNvPr>
            <p:cNvSpPr txBox="1"/>
            <p:nvPr/>
          </p:nvSpPr>
          <p:spPr>
            <a:xfrm>
              <a:off x="3434274" y="997345"/>
              <a:ext cx="2598547" cy="1169551"/>
            </a:xfrm>
            <a:prstGeom prst="rect">
              <a:avLst/>
            </a:prstGeom>
            <a:noFill/>
          </p:spPr>
          <p:txBody>
            <a:bodyPr wrap="square" rtlCol="0" anchor="ctr">
              <a:spAutoFit/>
            </a:bodyPr>
            <a:lstStyle/>
            <a:p>
              <a:pPr>
                <a:spcBef>
                  <a:spcPts val="600"/>
                </a:spcBef>
              </a:pPr>
              <a:r>
                <a:rPr lang="en-US" sz="2000" b="1" kern="100">
                  <a:solidFill>
                    <a:schemeClr val="accent2"/>
                  </a:solidFill>
                  <a:latin typeface="Fidelity Sans" panose="020B0503030202020204" pitchFamily="34" charset="0"/>
                </a:rPr>
                <a:t>Popular Singer </a:t>
              </a:r>
            </a:p>
            <a:p>
              <a:pPr>
                <a:spcBef>
                  <a:spcPts val="600"/>
                </a:spcBef>
              </a:pPr>
              <a:r>
                <a:rPr lang="en-US" sz="2000">
                  <a:solidFill>
                    <a:schemeClr val="accent2"/>
                  </a:solidFill>
                </a:rPr>
                <a:t>Shady accountant</a:t>
              </a:r>
              <a:endParaRPr lang="en-US" sz="2000">
                <a:solidFill>
                  <a:schemeClr val="accent2"/>
                </a:solidFill>
                <a:latin typeface="+mn-lt"/>
              </a:endParaRPr>
            </a:p>
            <a:p>
              <a:pPr>
                <a:spcBef>
                  <a:spcPts val="600"/>
                </a:spcBef>
              </a:pPr>
              <a:r>
                <a:rPr lang="en-US" sz="2000" b="1">
                  <a:solidFill>
                    <a:schemeClr val="bg1"/>
                  </a:solidFill>
                </a:rPr>
                <a:t>Bankrupt</a:t>
              </a:r>
            </a:p>
          </p:txBody>
        </p:sp>
      </p:grpSp>
      <p:sp>
        <p:nvSpPr>
          <p:cNvPr id="27" name="Freeform 21">
            <a:extLst>
              <a:ext uri="{FF2B5EF4-FFF2-40B4-BE49-F238E27FC236}">
                <a16:creationId xmlns:a16="http://schemas.microsoft.com/office/drawing/2014/main" id="{9010FF5A-2074-48C6-A979-076904F7DFC7}"/>
              </a:ext>
            </a:extLst>
          </p:cNvPr>
          <p:cNvSpPr>
            <a:spLocks noEditPoints="1"/>
          </p:cNvSpPr>
          <p:nvPr/>
        </p:nvSpPr>
        <p:spPr bwMode="auto">
          <a:xfrm>
            <a:off x="500063" y="2866811"/>
            <a:ext cx="476250" cy="619339"/>
          </a:xfrm>
          <a:custGeom>
            <a:avLst/>
            <a:gdLst>
              <a:gd name="T0" fmla="*/ 281 w 562"/>
              <a:gd name="T1" fmla="*/ 0 h 731"/>
              <a:gd name="T2" fmla="*/ 0 w 562"/>
              <a:gd name="T3" fmla="*/ 281 h 731"/>
              <a:gd name="T4" fmla="*/ 281 w 562"/>
              <a:gd name="T5" fmla="*/ 731 h 731"/>
              <a:gd name="T6" fmla="*/ 562 w 562"/>
              <a:gd name="T7" fmla="*/ 281 h 731"/>
              <a:gd name="T8" fmla="*/ 281 w 562"/>
              <a:gd name="T9" fmla="*/ 0 h 731"/>
              <a:gd name="T10" fmla="*/ 281 w 562"/>
              <a:gd name="T11" fmla="*/ 461 h 731"/>
              <a:gd name="T12" fmla="*/ 101 w 562"/>
              <a:gd name="T13" fmla="*/ 281 h 731"/>
              <a:gd name="T14" fmla="*/ 281 w 562"/>
              <a:gd name="T15" fmla="*/ 101 h 731"/>
              <a:gd name="T16" fmla="*/ 461 w 562"/>
              <a:gd name="T17" fmla="*/ 281 h 731"/>
              <a:gd name="T18" fmla="*/ 281 w 562"/>
              <a:gd name="T19" fmla="*/ 461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2" h="731">
                <a:moveTo>
                  <a:pt x="281" y="0"/>
                </a:moveTo>
                <a:cubicBezTo>
                  <a:pt x="126" y="0"/>
                  <a:pt x="0" y="126"/>
                  <a:pt x="0" y="281"/>
                </a:cubicBezTo>
                <a:cubicBezTo>
                  <a:pt x="0" y="437"/>
                  <a:pt x="281" y="731"/>
                  <a:pt x="281" y="731"/>
                </a:cubicBezTo>
                <a:cubicBezTo>
                  <a:pt x="281" y="731"/>
                  <a:pt x="562" y="437"/>
                  <a:pt x="562" y="281"/>
                </a:cubicBezTo>
                <a:cubicBezTo>
                  <a:pt x="562" y="126"/>
                  <a:pt x="437" y="0"/>
                  <a:pt x="281" y="0"/>
                </a:cubicBezTo>
                <a:close/>
                <a:moveTo>
                  <a:pt x="281" y="461"/>
                </a:moveTo>
                <a:cubicBezTo>
                  <a:pt x="182" y="461"/>
                  <a:pt x="101" y="381"/>
                  <a:pt x="101" y="281"/>
                </a:cubicBezTo>
                <a:cubicBezTo>
                  <a:pt x="101" y="182"/>
                  <a:pt x="182" y="101"/>
                  <a:pt x="281" y="101"/>
                </a:cubicBezTo>
                <a:cubicBezTo>
                  <a:pt x="381" y="101"/>
                  <a:pt x="461" y="182"/>
                  <a:pt x="461" y="281"/>
                </a:cubicBezTo>
                <a:cubicBezTo>
                  <a:pt x="461" y="381"/>
                  <a:pt x="381" y="461"/>
                  <a:pt x="281" y="4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19">
            <a:extLst>
              <a:ext uri="{FF2B5EF4-FFF2-40B4-BE49-F238E27FC236}">
                <a16:creationId xmlns:a16="http://schemas.microsoft.com/office/drawing/2014/main" id="{2C74E206-5B6D-48F4-8A8D-ACB3167B56ED}"/>
              </a:ext>
            </a:extLst>
          </p:cNvPr>
          <p:cNvSpPr>
            <a:spLocks noEditPoints="1"/>
          </p:cNvSpPr>
          <p:nvPr/>
        </p:nvSpPr>
        <p:spPr bwMode="auto">
          <a:xfrm rot="1672198">
            <a:off x="11053757" y="52240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211F7C53-6660-4B2E-8FF3-6271231478FE}"/>
              </a:ext>
            </a:extLst>
          </p:cNvPr>
          <p:cNvSpPr>
            <a:spLocks noEditPoints="1"/>
          </p:cNvSpPr>
          <p:nvPr/>
        </p:nvSpPr>
        <p:spPr bwMode="auto">
          <a:xfrm rot="20932842">
            <a:off x="904356" y="91806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2">
            <a:extLst>
              <a:ext uri="{FF2B5EF4-FFF2-40B4-BE49-F238E27FC236}">
                <a16:creationId xmlns:a16="http://schemas.microsoft.com/office/drawing/2014/main" id="{EEB24D67-C296-4C8F-A48F-D662952EA791}"/>
              </a:ext>
            </a:extLst>
          </p:cNvPr>
          <p:cNvSpPr>
            <a:spLocks noEditPoints="1"/>
          </p:cNvSpPr>
          <p:nvPr/>
        </p:nvSpPr>
        <p:spPr bwMode="auto">
          <a:xfrm rot="780693">
            <a:off x="10158521" y="5744831"/>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9">
            <a:extLst>
              <a:ext uri="{FF2B5EF4-FFF2-40B4-BE49-F238E27FC236}">
                <a16:creationId xmlns:a16="http://schemas.microsoft.com/office/drawing/2014/main" id="{F5047170-3A9C-4448-A7F1-26451A7B63D9}"/>
              </a:ext>
            </a:extLst>
          </p:cNvPr>
          <p:cNvSpPr>
            <a:spLocks noEditPoints="1"/>
          </p:cNvSpPr>
          <p:nvPr/>
        </p:nvSpPr>
        <p:spPr bwMode="auto">
          <a:xfrm rot="19913815">
            <a:off x="1568976" y="578774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2">
            <a:extLst>
              <a:ext uri="{FF2B5EF4-FFF2-40B4-BE49-F238E27FC236}">
                <a16:creationId xmlns:a16="http://schemas.microsoft.com/office/drawing/2014/main" id="{A3BFA4B2-B733-4E18-A0C8-DCF27A728F5D}"/>
              </a:ext>
            </a:extLst>
          </p:cNvPr>
          <p:cNvSpPr>
            <a:spLocks noEditPoints="1"/>
          </p:cNvSpPr>
          <p:nvPr/>
        </p:nvSpPr>
        <p:spPr bwMode="auto">
          <a:xfrm rot="20453861" flipH="1">
            <a:off x="807953" y="5234055"/>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0">
            <a:extLst>
              <a:ext uri="{FF2B5EF4-FFF2-40B4-BE49-F238E27FC236}">
                <a16:creationId xmlns:a16="http://schemas.microsoft.com/office/drawing/2014/main" id="{568244CD-1502-401B-BC3D-D4DF097EF7A6}"/>
              </a:ext>
            </a:extLst>
          </p:cNvPr>
          <p:cNvSpPr>
            <a:spLocks noEditPoints="1"/>
          </p:cNvSpPr>
          <p:nvPr/>
        </p:nvSpPr>
        <p:spPr bwMode="auto">
          <a:xfrm>
            <a:off x="7898462" y="79853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
            <a:extLst>
              <a:ext uri="{FF2B5EF4-FFF2-40B4-BE49-F238E27FC236}">
                <a16:creationId xmlns:a16="http://schemas.microsoft.com/office/drawing/2014/main" id="{E51CFA35-EC57-43CB-8AA2-82B66D5B168A}"/>
              </a:ext>
            </a:extLst>
          </p:cNvPr>
          <p:cNvSpPr>
            <a:spLocks/>
          </p:cNvSpPr>
          <p:nvPr/>
        </p:nvSpPr>
        <p:spPr bwMode="auto">
          <a:xfrm>
            <a:off x="990580" y="2744806"/>
            <a:ext cx="3933524" cy="1206176"/>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05"/>
              <a:gd name="connsiteY0" fmla="*/ 6941 h 10000"/>
              <a:gd name="connsiteX1" fmla="*/ 1668 w 8305"/>
              <a:gd name="connsiteY1" fmla="*/ 9132 h 10000"/>
              <a:gd name="connsiteX2" fmla="*/ 3345 w 8305"/>
              <a:gd name="connsiteY2" fmla="*/ 3973 h 10000"/>
              <a:gd name="connsiteX3" fmla="*/ 3282 w 8305"/>
              <a:gd name="connsiteY3" fmla="*/ 4703 h 10000"/>
              <a:gd name="connsiteX4" fmla="*/ 3021 w 8305"/>
              <a:gd name="connsiteY4" fmla="*/ 4977 h 10000"/>
              <a:gd name="connsiteX5" fmla="*/ 3345 w 8305"/>
              <a:gd name="connsiteY5" fmla="*/ 5616 h 10000"/>
              <a:gd name="connsiteX6" fmla="*/ 3778 w 8305"/>
              <a:gd name="connsiteY6" fmla="*/ 4201 h 10000"/>
              <a:gd name="connsiteX7" fmla="*/ 4166 w 8305"/>
              <a:gd name="connsiteY7" fmla="*/ 6530 h 10000"/>
              <a:gd name="connsiteX8" fmla="*/ 5041 w 8305"/>
              <a:gd name="connsiteY8" fmla="*/ 10000 h 10000"/>
              <a:gd name="connsiteX9" fmla="*/ 6817 w 8305"/>
              <a:gd name="connsiteY9" fmla="*/ 0 h 10000"/>
              <a:gd name="connsiteX10" fmla="*/ 8305 w 8305"/>
              <a:gd name="connsiteY10" fmla="*/ 8447 h 10000"/>
              <a:gd name="connsiteX0" fmla="*/ 0 w 8208"/>
              <a:gd name="connsiteY0" fmla="*/ 6941 h 10000"/>
              <a:gd name="connsiteX1" fmla="*/ 2008 w 8208"/>
              <a:gd name="connsiteY1" fmla="*/ 9132 h 10000"/>
              <a:gd name="connsiteX2" fmla="*/ 4028 w 8208"/>
              <a:gd name="connsiteY2" fmla="*/ 3973 h 10000"/>
              <a:gd name="connsiteX3" fmla="*/ 3952 w 8208"/>
              <a:gd name="connsiteY3" fmla="*/ 4703 h 10000"/>
              <a:gd name="connsiteX4" fmla="*/ 3638 w 8208"/>
              <a:gd name="connsiteY4" fmla="*/ 4977 h 10000"/>
              <a:gd name="connsiteX5" fmla="*/ 4028 w 8208"/>
              <a:gd name="connsiteY5" fmla="*/ 5616 h 10000"/>
              <a:gd name="connsiteX6" fmla="*/ 4549 w 8208"/>
              <a:gd name="connsiteY6" fmla="*/ 4201 h 10000"/>
              <a:gd name="connsiteX7" fmla="*/ 5016 w 8208"/>
              <a:gd name="connsiteY7" fmla="*/ 6530 h 10000"/>
              <a:gd name="connsiteX8" fmla="*/ 6070 w 8208"/>
              <a:gd name="connsiteY8" fmla="*/ 10000 h 10000"/>
              <a:gd name="connsiteX9" fmla="*/ 8208 w 8208"/>
              <a:gd name="connsiteY9" fmla="*/ 0 h 10000"/>
              <a:gd name="connsiteX0" fmla="*/ 0 w 7395"/>
              <a:gd name="connsiteY0" fmla="*/ 2970 h 6029"/>
              <a:gd name="connsiteX1" fmla="*/ 2446 w 7395"/>
              <a:gd name="connsiteY1" fmla="*/ 5161 h 6029"/>
              <a:gd name="connsiteX2" fmla="*/ 4907 w 7395"/>
              <a:gd name="connsiteY2" fmla="*/ 2 h 6029"/>
              <a:gd name="connsiteX3" fmla="*/ 4815 w 7395"/>
              <a:gd name="connsiteY3" fmla="*/ 732 h 6029"/>
              <a:gd name="connsiteX4" fmla="*/ 4432 w 7395"/>
              <a:gd name="connsiteY4" fmla="*/ 1006 h 6029"/>
              <a:gd name="connsiteX5" fmla="*/ 4907 w 7395"/>
              <a:gd name="connsiteY5" fmla="*/ 1645 h 6029"/>
              <a:gd name="connsiteX6" fmla="*/ 5542 w 7395"/>
              <a:gd name="connsiteY6" fmla="*/ 230 h 6029"/>
              <a:gd name="connsiteX7" fmla="*/ 6111 w 7395"/>
              <a:gd name="connsiteY7" fmla="*/ 2559 h 6029"/>
              <a:gd name="connsiteX8" fmla="*/ 7395 w 7395"/>
              <a:gd name="connsiteY8" fmla="*/ 6029 h 6029"/>
              <a:gd name="connsiteX0" fmla="*/ 0 w 8264"/>
              <a:gd name="connsiteY0" fmla="*/ 4925 h 8559"/>
              <a:gd name="connsiteX1" fmla="*/ 3308 w 8264"/>
              <a:gd name="connsiteY1" fmla="*/ 8559 h 8559"/>
              <a:gd name="connsiteX2" fmla="*/ 6636 w 8264"/>
              <a:gd name="connsiteY2" fmla="*/ 2 h 8559"/>
              <a:gd name="connsiteX3" fmla="*/ 6511 w 8264"/>
              <a:gd name="connsiteY3" fmla="*/ 1213 h 8559"/>
              <a:gd name="connsiteX4" fmla="*/ 5993 w 8264"/>
              <a:gd name="connsiteY4" fmla="*/ 1668 h 8559"/>
              <a:gd name="connsiteX5" fmla="*/ 6636 w 8264"/>
              <a:gd name="connsiteY5" fmla="*/ 2727 h 8559"/>
              <a:gd name="connsiteX6" fmla="*/ 7494 w 8264"/>
              <a:gd name="connsiteY6" fmla="*/ 380 h 8559"/>
              <a:gd name="connsiteX7" fmla="*/ 8264 w 8264"/>
              <a:gd name="connsiteY7" fmla="*/ 4243 h 8559"/>
              <a:gd name="connsiteX0" fmla="*/ 0 w 9068"/>
              <a:gd name="connsiteY0" fmla="*/ 5754 h 10000"/>
              <a:gd name="connsiteX1" fmla="*/ 4003 w 9068"/>
              <a:gd name="connsiteY1" fmla="*/ 10000 h 10000"/>
              <a:gd name="connsiteX2" fmla="*/ 8030 w 9068"/>
              <a:gd name="connsiteY2" fmla="*/ 2 h 10000"/>
              <a:gd name="connsiteX3" fmla="*/ 7879 w 9068"/>
              <a:gd name="connsiteY3" fmla="*/ 1417 h 10000"/>
              <a:gd name="connsiteX4" fmla="*/ 7252 w 9068"/>
              <a:gd name="connsiteY4" fmla="*/ 1949 h 10000"/>
              <a:gd name="connsiteX5" fmla="*/ 8030 w 9068"/>
              <a:gd name="connsiteY5" fmla="*/ 3186 h 10000"/>
              <a:gd name="connsiteX6" fmla="*/ 9068 w 9068"/>
              <a:gd name="connsiteY6" fmla="*/ 444 h 10000"/>
              <a:gd name="connsiteX0" fmla="*/ 0 w 9103"/>
              <a:gd name="connsiteY0" fmla="*/ 5754 h 10000"/>
              <a:gd name="connsiteX1" fmla="*/ 4414 w 9103"/>
              <a:gd name="connsiteY1" fmla="*/ 10000 h 10000"/>
              <a:gd name="connsiteX2" fmla="*/ 8855 w 9103"/>
              <a:gd name="connsiteY2" fmla="*/ 2 h 10000"/>
              <a:gd name="connsiteX3" fmla="*/ 8689 w 9103"/>
              <a:gd name="connsiteY3" fmla="*/ 1417 h 10000"/>
              <a:gd name="connsiteX4" fmla="*/ 7997 w 9103"/>
              <a:gd name="connsiteY4" fmla="*/ 1949 h 10000"/>
              <a:gd name="connsiteX5" fmla="*/ 8855 w 9103"/>
              <a:gd name="connsiteY5" fmla="*/ 3186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4" fmla="*/ 8785 w 10000"/>
              <a:gd name="connsiteY4" fmla="*/ 1949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0" fmla="*/ 0 w 9728"/>
              <a:gd name="connsiteY0" fmla="*/ 5754 h 10000"/>
              <a:gd name="connsiteX1" fmla="*/ 4849 w 9728"/>
              <a:gd name="connsiteY1" fmla="*/ 10000 h 10000"/>
              <a:gd name="connsiteX2" fmla="*/ 9728 w 9728"/>
              <a:gd name="connsiteY2" fmla="*/ 2 h 10000"/>
            </a:gdLst>
            <a:ahLst/>
            <a:cxnLst>
              <a:cxn ang="0">
                <a:pos x="connsiteX0" y="connsiteY0"/>
              </a:cxn>
              <a:cxn ang="0">
                <a:pos x="connsiteX1" y="connsiteY1"/>
              </a:cxn>
              <a:cxn ang="0">
                <a:pos x="connsiteX2" y="connsiteY2"/>
              </a:cxn>
            </a:cxnLst>
            <a:rect l="l" t="t" r="r" b="b"/>
            <a:pathLst>
              <a:path w="9728" h="10000">
                <a:moveTo>
                  <a:pt x="0" y="5754"/>
                </a:moveTo>
                <a:cubicBezTo>
                  <a:pt x="2098" y="5754"/>
                  <a:pt x="2465" y="10000"/>
                  <a:pt x="4849" y="10000"/>
                </a:cubicBezTo>
                <a:cubicBezTo>
                  <a:pt x="7237" y="10000"/>
                  <a:pt x="7027" y="-175"/>
                  <a:pt x="9728" y="2"/>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5">
            <a:extLst>
              <a:ext uri="{FF2B5EF4-FFF2-40B4-BE49-F238E27FC236}">
                <a16:creationId xmlns:a16="http://schemas.microsoft.com/office/drawing/2014/main" id="{730A3740-2662-4ADE-849F-C5D17328194E}"/>
              </a:ext>
            </a:extLst>
          </p:cNvPr>
          <p:cNvSpPr>
            <a:spLocks/>
          </p:cNvSpPr>
          <p:nvPr/>
        </p:nvSpPr>
        <p:spPr bwMode="auto">
          <a:xfrm>
            <a:off x="4597384" y="2783012"/>
            <a:ext cx="406783" cy="127500"/>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479 w 7575"/>
              <a:gd name="connsiteY0" fmla="*/ 3973 h 10000"/>
              <a:gd name="connsiteX1" fmla="*/ 389 w 7575"/>
              <a:gd name="connsiteY1" fmla="*/ 4703 h 10000"/>
              <a:gd name="connsiteX2" fmla="*/ 15 w 7575"/>
              <a:gd name="connsiteY2" fmla="*/ 4977 h 10000"/>
              <a:gd name="connsiteX3" fmla="*/ 479 w 7575"/>
              <a:gd name="connsiteY3" fmla="*/ 5616 h 10000"/>
              <a:gd name="connsiteX4" fmla="*/ 1098 w 7575"/>
              <a:gd name="connsiteY4" fmla="*/ 4201 h 10000"/>
              <a:gd name="connsiteX5" fmla="*/ 1653 w 7575"/>
              <a:gd name="connsiteY5" fmla="*/ 6530 h 10000"/>
              <a:gd name="connsiteX6" fmla="*/ 2905 w 7575"/>
              <a:gd name="connsiteY6" fmla="*/ 10000 h 10000"/>
              <a:gd name="connsiteX7" fmla="*/ 5446 w 7575"/>
              <a:gd name="connsiteY7" fmla="*/ 0 h 10000"/>
              <a:gd name="connsiteX8" fmla="*/ 7575 w 7575"/>
              <a:gd name="connsiteY8" fmla="*/ 8447 h 10000"/>
              <a:gd name="connsiteX0" fmla="*/ 632 w 7189"/>
              <a:gd name="connsiteY0" fmla="*/ 3973 h 10000"/>
              <a:gd name="connsiteX1" fmla="*/ 514 w 7189"/>
              <a:gd name="connsiteY1" fmla="*/ 4703 h 10000"/>
              <a:gd name="connsiteX2" fmla="*/ 20 w 7189"/>
              <a:gd name="connsiteY2" fmla="*/ 4977 h 10000"/>
              <a:gd name="connsiteX3" fmla="*/ 632 w 7189"/>
              <a:gd name="connsiteY3" fmla="*/ 5616 h 10000"/>
              <a:gd name="connsiteX4" fmla="*/ 1450 w 7189"/>
              <a:gd name="connsiteY4" fmla="*/ 4201 h 10000"/>
              <a:gd name="connsiteX5" fmla="*/ 2182 w 7189"/>
              <a:gd name="connsiteY5" fmla="*/ 6530 h 10000"/>
              <a:gd name="connsiteX6" fmla="*/ 3835 w 7189"/>
              <a:gd name="connsiteY6" fmla="*/ 10000 h 10000"/>
              <a:gd name="connsiteX7" fmla="*/ 7189 w 7189"/>
              <a:gd name="connsiteY7" fmla="*/ 0 h 10000"/>
              <a:gd name="connsiteX0" fmla="*/ 879 w 5335"/>
              <a:gd name="connsiteY0" fmla="*/ 0 h 6027"/>
              <a:gd name="connsiteX1" fmla="*/ 715 w 5335"/>
              <a:gd name="connsiteY1" fmla="*/ 730 h 6027"/>
              <a:gd name="connsiteX2" fmla="*/ 28 w 5335"/>
              <a:gd name="connsiteY2" fmla="*/ 1004 h 6027"/>
              <a:gd name="connsiteX3" fmla="*/ 879 w 5335"/>
              <a:gd name="connsiteY3" fmla="*/ 1643 h 6027"/>
              <a:gd name="connsiteX4" fmla="*/ 2017 w 5335"/>
              <a:gd name="connsiteY4" fmla="*/ 228 h 6027"/>
              <a:gd name="connsiteX5" fmla="*/ 3035 w 5335"/>
              <a:gd name="connsiteY5" fmla="*/ 2557 h 6027"/>
              <a:gd name="connsiteX6" fmla="*/ 5335 w 5335"/>
              <a:gd name="connsiteY6" fmla="*/ 6027 h 6027"/>
              <a:gd name="connsiteX0" fmla="*/ 1648 w 5689"/>
              <a:gd name="connsiteY0" fmla="*/ 0 h 4243"/>
              <a:gd name="connsiteX1" fmla="*/ 1340 w 5689"/>
              <a:gd name="connsiteY1" fmla="*/ 1211 h 4243"/>
              <a:gd name="connsiteX2" fmla="*/ 52 w 5689"/>
              <a:gd name="connsiteY2" fmla="*/ 1666 h 4243"/>
              <a:gd name="connsiteX3" fmla="*/ 1648 w 5689"/>
              <a:gd name="connsiteY3" fmla="*/ 2726 h 4243"/>
              <a:gd name="connsiteX4" fmla="*/ 3781 w 5689"/>
              <a:gd name="connsiteY4" fmla="*/ 378 h 4243"/>
              <a:gd name="connsiteX5" fmla="*/ 5689 w 5689"/>
              <a:gd name="connsiteY5" fmla="*/ 4243 h 4243"/>
              <a:gd name="connsiteX0" fmla="*/ 2897 w 6646"/>
              <a:gd name="connsiteY0" fmla="*/ 0 h 7649"/>
              <a:gd name="connsiteX1" fmla="*/ 2355 w 6646"/>
              <a:gd name="connsiteY1" fmla="*/ 2854 h 7649"/>
              <a:gd name="connsiteX2" fmla="*/ 91 w 6646"/>
              <a:gd name="connsiteY2" fmla="*/ 3926 h 7649"/>
              <a:gd name="connsiteX3" fmla="*/ 2897 w 6646"/>
              <a:gd name="connsiteY3" fmla="*/ 6425 h 7649"/>
              <a:gd name="connsiteX4" fmla="*/ 6646 w 6646"/>
              <a:gd name="connsiteY4" fmla="*/ 891 h 7649"/>
              <a:gd name="connsiteX0" fmla="*/ 4359 w 5588"/>
              <a:gd name="connsiteY0" fmla="*/ 0 h 10001"/>
              <a:gd name="connsiteX1" fmla="*/ 3543 w 5588"/>
              <a:gd name="connsiteY1" fmla="*/ 3731 h 10001"/>
              <a:gd name="connsiteX2" fmla="*/ 137 w 5588"/>
              <a:gd name="connsiteY2" fmla="*/ 5133 h 10001"/>
              <a:gd name="connsiteX3" fmla="*/ 4359 w 5588"/>
              <a:gd name="connsiteY3" fmla="*/ 8400 h 10001"/>
              <a:gd name="connsiteX0" fmla="*/ 7556 w 9755"/>
              <a:gd name="connsiteY0" fmla="*/ 0 h 5132"/>
              <a:gd name="connsiteX1" fmla="*/ 6095 w 9755"/>
              <a:gd name="connsiteY1" fmla="*/ 3731 h 5132"/>
              <a:gd name="connsiteX2" fmla="*/ 0 w 9755"/>
              <a:gd name="connsiteY2" fmla="*/ 5132 h 5132"/>
              <a:gd name="connsiteX0" fmla="*/ 8617 w 10572"/>
              <a:gd name="connsiteY0" fmla="*/ 0 h 8782"/>
              <a:gd name="connsiteX1" fmla="*/ 6248 w 10572"/>
              <a:gd name="connsiteY1" fmla="*/ 6052 h 8782"/>
              <a:gd name="connsiteX2" fmla="*/ 0 w 10572"/>
              <a:gd name="connsiteY2" fmla="*/ 8782 h 8782"/>
              <a:gd name="connsiteX0" fmla="*/ 8151 w 9377"/>
              <a:gd name="connsiteY0" fmla="*/ 0 h 10000"/>
              <a:gd name="connsiteX1" fmla="*/ 5910 w 9377"/>
              <a:gd name="connsiteY1" fmla="*/ 6891 h 10000"/>
              <a:gd name="connsiteX2" fmla="*/ 0 w 9377"/>
              <a:gd name="connsiteY2" fmla="*/ 10000 h 10000"/>
              <a:gd name="connsiteX0" fmla="*/ 8937 w 10167"/>
              <a:gd name="connsiteY0" fmla="*/ 0 h 8613"/>
              <a:gd name="connsiteX1" fmla="*/ 6303 w 10167"/>
              <a:gd name="connsiteY1" fmla="*/ 5504 h 8613"/>
              <a:gd name="connsiteX2" fmla="*/ 0 w 10167"/>
              <a:gd name="connsiteY2" fmla="*/ 8613 h 8613"/>
              <a:gd name="connsiteX0" fmla="*/ 8790 w 9305"/>
              <a:gd name="connsiteY0" fmla="*/ 0 h 10000"/>
              <a:gd name="connsiteX1" fmla="*/ 6199 w 9305"/>
              <a:gd name="connsiteY1" fmla="*/ 6390 h 10000"/>
              <a:gd name="connsiteX2" fmla="*/ 0 w 9305"/>
              <a:gd name="connsiteY2" fmla="*/ 10000 h 10000"/>
              <a:gd name="connsiteX0" fmla="*/ 8364 w 8917"/>
              <a:gd name="connsiteY0" fmla="*/ 0 h 8122"/>
              <a:gd name="connsiteX1" fmla="*/ 5579 w 8917"/>
              <a:gd name="connsiteY1" fmla="*/ 6390 h 8122"/>
              <a:gd name="connsiteX2" fmla="*/ 0 w 8917"/>
              <a:gd name="connsiteY2" fmla="*/ 8122 h 8122"/>
              <a:gd name="connsiteX0" fmla="*/ 9264 w 9884"/>
              <a:gd name="connsiteY0" fmla="*/ 0 h 8844"/>
              <a:gd name="connsiteX1" fmla="*/ 6141 w 9884"/>
              <a:gd name="connsiteY1" fmla="*/ 7868 h 8844"/>
              <a:gd name="connsiteX2" fmla="*/ 0 w 9884"/>
              <a:gd name="connsiteY2" fmla="*/ 8844 h 8844"/>
              <a:gd name="connsiteX0" fmla="*/ 9373 w 10000"/>
              <a:gd name="connsiteY0" fmla="*/ 0 h 10000"/>
              <a:gd name="connsiteX1" fmla="*/ 6213 w 10000"/>
              <a:gd name="connsiteY1" fmla="*/ 8896 h 10000"/>
              <a:gd name="connsiteX2" fmla="*/ 0 w 10000"/>
              <a:gd name="connsiteY2" fmla="*/ 10000 h 10000"/>
            </a:gdLst>
            <a:ahLst/>
            <a:cxnLst>
              <a:cxn ang="0">
                <a:pos x="connsiteX0" y="connsiteY0"/>
              </a:cxn>
              <a:cxn ang="0">
                <a:pos x="connsiteX1" y="connsiteY1"/>
              </a:cxn>
              <a:cxn ang="0">
                <a:pos x="connsiteX2" y="connsiteY2"/>
              </a:cxn>
            </a:cxnLst>
            <a:rect l="l" t="t" r="r" b="b"/>
            <a:pathLst>
              <a:path w="10000" h="10000">
                <a:moveTo>
                  <a:pt x="9373" y="0"/>
                </a:moveTo>
                <a:cubicBezTo>
                  <a:pt x="10088" y="5042"/>
                  <a:pt x="11183" y="8082"/>
                  <a:pt x="6213" y="8896"/>
                </a:cubicBezTo>
                <a:cubicBezTo>
                  <a:pt x="3597" y="8896"/>
                  <a:pt x="1520" y="7324"/>
                  <a:pt x="0" y="10000"/>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5">
            <a:extLst>
              <a:ext uri="{FF2B5EF4-FFF2-40B4-BE49-F238E27FC236}">
                <a16:creationId xmlns:a16="http://schemas.microsoft.com/office/drawing/2014/main" id="{29EA1943-43BD-465E-94D1-586F897D1BC2}"/>
              </a:ext>
            </a:extLst>
          </p:cNvPr>
          <p:cNvSpPr>
            <a:spLocks/>
          </p:cNvSpPr>
          <p:nvPr/>
        </p:nvSpPr>
        <p:spPr bwMode="auto">
          <a:xfrm>
            <a:off x="4530266" y="1793335"/>
            <a:ext cx="8218947" cy="2337451"/>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389 w 10000"/>
              <a:gd name="connsiteY0" fmla="*/ 4703 h 10000"/>
              <a:gd name="connsiteX1" fmla="*/ 15 w 10000"/>
              <a:gd name="connsiteY1" fmla="*/ 4977 h 10000"/>
              <a:gd name="connsiteX2" fmla="*/ 479 w 10000"/>
              <a:gd name="connsiteY2" fmla="*/ 5616 h 10000"/>
              <a:gd name="connsiteX3" fmla="*/ 1098 w 10000"/>
              <a:gd name="connsiteY3" fmla="*/ 4201 h 10000"/>
              <a:gd name="connsiteX4" fmla="*/ 1653 w 10000"/>
              <a:gd name="connsiteY4" fmla="*/ 6530 h 10000"/>
              <a:gd name="connsiteX5" fmla="*/ 2905 w 10000"/>
              <a:gd name="connsiteY5" fmla="*/ 10000 h 10000"/>
              <a:gd name="connsiteX6" fmla="*/ 5446 w 10000"/>
              <a:gd name="connsiteY6" fmla="*/ 0 h 10000"/>
              <a:gd name="connsiteX7" fmla="*/ 7575 w 10000"/>
              <a:gd name="connsiteY7" fmla="*/ 8447 h 10000"/>
              <a:gd name="connsiteX8" fmla="*/ 10000 w 10000"/>
              <a:gd name="connsiteY8" fmla="*/ 6712 h 10000"/>
              <a:gd name="connsiteX0" fmla="*/ 15 w 10000"/>
              <a:gd name="connsiteY0" fmla="*/ 4977 h 10000"/>
              <a:gd name="connsiteX1" fmla="*/ 479 w 10000"/>
              <a:gd name="connsiteY1" fmla="*/ 5616 h 10000"/>
              <a:gd name="connsiteX2" fmla="*/ 1098 w 10000"/>
              <a:gd name="connsiteY2" fmla="*/ 4201 h 10000"/>
              <a:gd name="connsiteX3" fmla="*/ 1653 w 10000"/>
              <a:gd name="connsiteY3" fmla="*/ 6530 h 10000"/>
              <a:gd name="connsiteX4" fmla="*/ 2905 w 10000"/>
              <a:gd name="connsiteY4" fmla="*/ 10000 h 10000"/>
              <a:gd name="connsiteX5" fmla="*/ 5446 w 10000"/>
              <a:gd name="connsiteY5" fmla="*/ 0 h 10000"/>
              <a:gd name="connsiteX6" fmla="*/ 7575 w 10000"/>
              <a:gd name="connsiteY6" fmla="*/ 8447 h 10000"/>
              <a:gd name="connsiteX7" fmla="*/ 10000 w 10000"/>
              <a:gd name="connsiteY7" fmla="*/ 67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15" y="4977"/>
                </a:moveTo>
                <a:cubicBezTo>
                  <a:pt x="-62" y="5434"/>
                  <a:pt x="169" y="6438"/>
                  <a:pt x="479" y="5616"/>
                </a:cubicBezTo>
                <a:cubicBezTo>
                  <a:pt x="789" y="4795"/>
                  <a:pt x="776" y="4201"/>
                  <a:pt x="1098" y="4201"/>
                </a:cubicBezTo>
                <a:cubicBezTo>
                  <a:pt x="1538" y="4201"/>
                  <a:pt x="1551" y="5936"/>
                  <a:pt x="1653" y="6530"/>
                </a:cubicBezTo>
                <a:cubicBezTo>
                  <a:pt x="1962" y="8265"/>
                  <a:pt x="2183" y="10000"/>
                  <a:pt x="2905" y="10000"/>
                </a:cubicBezTo>
                <a:cubicBezTo>
                  <a:pt x="4130" y="10000"/>
                  <a:pt x="4467" y="0"/>
                  <a:pt x="5446" y="0"/>
                </a:cubicBezTo>
                <a:cubicBezTo>
                  <a:pt x="6426" y="0"/>
                  <a:pt x="6647" y="8447"/>
                  <a:pt x="7575" y="8447"/>
                </a:cubicBezTo>
                <a:cubicBezTo>
                  <a:pt x="8349" y="8447"/>
                  <a:pt x="8285" y="6712"/>
                  <a:pt x="10000" y="6712"/>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0452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par>
                                <p:cTn id="8" presetID="22" presetClass="entr" presetSubtype="2" fill="hold" grpId="0" nodeType="withEffect">
                                  <p:stCondLst>
                                    <p:cond delay="700"/>
                                  </p:stCondLst>
                                  <p:childTnLst>
                                    <p:set>
                                      <p:cBhvr>
                                        <p:cTn id="9" dur="1" fill="hold">
                                          <p:stCondLst>
                                            <p:cond delay="0"/>
                                          </p:stCondLst>
                                        </p:cTn>
                                        <p:tgtEl>
                                          <p:spTgt spid="23"/>
                                        </p:tgtEl>
                                        <p:attrNameLst>
                                          <p:attrName>style.visibility</p:attrName>
                                        </p:attrNameLst>
                                      </p:cBhvr>
                                      <p:to>
                                        <p:strVal val="visible"/>
                                      </p:to>
                                    </p:set>
                                    <p:animEffect transition="in" filter="wipe(right)">
                                      <p:cBhvr>
                                        <p:cTn id="10" dur="250"/>
                                        <p:tgtEl>
                                          <p:spTgt spid="23"/>
                                        </p:tgtEl>
                                      </p:cBhvr>
                                    </p:animEffect>
                                  </p:childTnLst>
                                </p:cTn>
                              </p:par>
                              <p:par>
                                <p:cTn id="11" presetID="22" presetClass="entr" presetSubtype="8" fill="hold" grpId="0" nodeType="withEffect">
                                  <p:stCondLst>
                                    <p:cond delay="95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2000"/>
                                        <p:tgtEl>
                                          <p:spTgt spid="25"/>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42" presetClass="path" presetSubtype="0" decel="100000" fill="hold" grpId="1" nodeType="withEffect">
                                  <p:stCondLst>
                                    <p:cond delay="500"/>
                                  </p:stCondLst>
                                  <p:childTnLst>
                                    <p:animMotion origin="layout" path="M -4.79167E-6 3.7037E-7 L 0.03139 0.14236 " pathEditMode="relative" rAng="0" ptsTypes="AA">
                                      <p:cBhvr>
                                        <p:cTn id="18" dur="1000" spd="-100000" fill="hold"/>
                                        <p:tgtEl>
                                          <p:spTgt spid="33"/>
                                        </p:tgtEl>
                                        <p:attrNameLst>
                                          <p:attrName>ppt_x</p:attrName>
                                          <p:attrName>ppt_y</p:attrName>
                                        </p:attrNameLst>
                                      </p:cBhvr>
                                      <p:rCtr x="1563" y="7106"/>
                                    </p:animMotion>
                                  </p:childTnLst>
                                </p:cTn>
                              </p:par>
                              <p:par>
                                <p:cTn id="19" presetID="6" presetClass="emph" presetSubtype="0" fill="hold" grpId="2" nodeType="withEffect">
                                  <p:stCondLst>
                                    <p:cond delay="0"/>
                                  </p:stCondLst>
                                  <p:childTnLst>
                                    <p:animScale>
                                      <p:cBhvr>
                                        <p:cTn id="20" dur="10" fill="hold"/>
                                        <p:tgtEl>
                                          <p:spTgt spid="33"/>
                                        </p:tgtEl>
                                      </p:cBhvr>
                                      <p:by x="1000" y="1000"/>
                                    </p:animScale>
                                  </p:childTnLst>
                                </p:cTn>
                              </p:par>
                              <p:par>
                                <p:cTn id="21" presetID="6" presetClass="emph" presetSubtype="0" decel="100000" fill="hold" grpId="3" nodeType="withEffect">
                                  <p:stCondLst>
                                    <p:cond delay="500"/>
                                  </p:stCondLst>
                                  <p:childTnLst>
                                    <p:animScale>
                                      <p:cBhvr>
                                        <p:cTn id="22" dur="1000" fill="hold"/>
                                        <p:tgtEl>
                                          <p:spTgt spid="33"/>
                                        </p:tgtEl>
                                      </p:cBhvr>
                                      <p:by x="9999000" y="9999000"/>
                                    </p:animScale>
                                  </p:childTnLst>
                                </p:cTn>
                              </p:par>
                              <p:par>
                                <p:cTn id="23" presetID="10" presetClass="entr" presetSubtype="0" fill="hold" nodeType="withEffect">
                                  <p:stCondLst>
                                    <p:cond delay="125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3" grpId="3" animBg="1"/>
      <p:bldP spid="22" grpId="0" animBg="1"/>
      <p:bldP spid="23"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D8B6D59-7DBE-44D1-98AE-C1E32CD403E9}"/>
              </a:ext>
            </a:extLst>
          </p:cNvPr>
          <p:cNvPicPr>
            <a:picLocks noChangeAspect="1"/>
          </p:cNvPicPr>
          <p:nvPr/>
        </p:nvPicPr>
        <p:blipFill>
          <a:blip r:embed="rId3"/>
          <a:stretch>
            <a:fillRect/>
          </a:stretch>
        </p:blipFill>
        <p:spPr>
          <a:xfrm>
            <a:off x="0" y="1"/>
            <a:ext cx="12192000" cy="6857999"/>
          </a:xfrm>
          <a:prstGeom prst="rect">
            <a:avLst/>
          </a:prstGeom>
        </p:spPr>
      </p:pic>
      <p:sp>
        <p:nvSpPr>
          <p:cNvPr id="33" name="Freeform 11">
            <a:extLst>
              <a:ext uri="{FF2B5EF4-FFF2-40B4-BE49-F238E27FC236}">
                <a16:creationId xmlns:a16="http://schemas.microsoft.com/office/drawing/2014/main" id="{E260A6E9-774C-45CF-A0EB-73FC8783D548}"/>
              </a:ext>
            </a:extLst>
          </p:cNvPr>
          <p:cNvSpPr>
            <a:spLocks/>
          </p:cNvSpPr>
          <p:nvPr/>
        </p:nvSpPr>
        <p:spPr bwMode="auto">
          <a:xfrm>
            <a:off x="3324088" y="457842"/>
            <a:ext cx="2720540" cy="2063857"/>
          </a:xfrm>
          <a:custGeom>
            <a:avLst/>
            <a:gdLst>
              <a:gd name="T0" fmla="*/ 246 w 254"/>
              <a:gd name="T1" fmla="*/ 0 h 192"/>
              <a:gd name="T2" fmla="*/ 8 w 254"/>
              <a:gd name="T3" fmla="*/ 0 h 192"/>
              <a:gd name="T4" fmla="*/ 0 w 254"/>
              <a:gd name="T5" fmla="*/ 8 h 192"/>
              <a:gd name="T6" fmla="*/ 0 w 254"/>
              <a:gd name="T7" fmla="*/ 158 h 192"/>
              <a:gd name="T8" fmla="*/ 8 w 254"/>
              <a:gd name="T9" fmla="*/ 166 h 192"/>
              <a:gd name="T10" fmla="*/ 126 w 254"/>
              <a:gd name="T11" fmla="*/ 166 h 192"/>
              <a:gd name="T12" fmla="*/ 132 w 254"/>
              <a:gd name="T13" fmla="*/ 168 h 192"/>
              <a:gd name="T14" fmla="*/ 155 w 254"/>
              <a:gd name="T15" fmla="*/ 191 h 192"/>
              <a:gd name="T16" fmla="*/ 158 w 254"/>
              <a:gd name="T17" fmla="*/ 189 h 192"/>
              <a:gd name="T18" fmla="*/ 158 w 254"/>
              <a:gd name="T19" fmla="*/ 173 h 192"/>
              <a:gd name="T20" fmla="*/ 166 w 254"/>
              <a:gd name="T21" fmla="*/ 166 h 192"/>
              <a:gd name="T22" fmla="*/ 246 w 254"/>
              <a:gd name="T23" fmla="*/ 166 h 192"/>
              <a:gd name="T24" fmla="*/ 254 w 254"/>
              <a:gd name="T25" fmla="*/ 158 h 192"/>
              <a:gd name="T26" fmla="*/ 254 w 254"/>
              <a:gd name="T27" fmla="*/ 8 h 192"/>
              <a:gd name="T28" fmla="*/ 246 w 254"/>
              <a:gd name="T2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4" h="192">
                <a:moveTo>
                  <a:pt x="246" y="0"/>
                </a:moveTo>
                <a:cubicBezTo>
                  <a:pt x="8" y="0"/>
                  <a:pt x="8" y="0"/>
                  <a:pt x="8" y="0"/>
                </a:cubicBezTo>
                <a:cubicBezTo>
                  <a:pt x="4" y="0"/>
                  <a:pt x="0" y="4"/>
                  <a:pt x="0" y="8"/>
                </a:cubicBezTo>
                <a:cubicBezTo>
                  <a:pt x="0" y="158"/>
                  <a:pt x="0" y="158"/>
                  <a:pt x="0" y="158"/>
                </a:cubicBezTo>
                <a:cubicBezTo>
                  <a:pt x="0" y="162"/>
                  <a:pt x="4" y="166"/>
                  <a:pt x="8" y="166"/>
                </a:cubicBezTo>
                <a:cubicBezTo>
                  <a:pt x="126" y="166"/>
                  <a:pt x="126" y="166"/>
                  <a:pt x="126" y="166"/>
                </a:cubicBezTo>
                <a:cubicBezTo>
                  <a:pt x="128" y="166"/>
                  <a:pt x="130" y="167"/>
                  <a:pt x="132" y="168"/>
                </a:cubicBezTo>
                <a:cubicBezTo>
                  <a:pt x="155" y="191"/>
                  <a:pt x="155" y="191"/>
                  <a:pt x="155" y="191"/>
                </a:cubicBezTo>
                <a:cubicBezTo>
                  <a:pt x="156" y="192"/>
                  <a:pt x="158" y="191"/>
                  <a:pt x="158" y="189"/>
                </a:cubicBezTo>
                <a:cubicBezTo>
                  <a:pt x="158" y="173"/>
                  <a:pt x="158" y="173"/>
                  <a:pt x="158" y="173"/>
                </a:cubicBezTo>
                <a:cubicBezTo>
                  <a:pt x="158" y="169"/>
                  <a:pt x="162" y="166"/>
                  <a:pt x="166" y="166"/>
                </a:cubicBezTo>
                <a:cubicBezTo>
                  <a:pt x="246" y="166"/>
                  <a:pt x="246" y="166"/>
                  <a:pt x="246" y="166"/>
                </a:cubicBezTo>
                <a:cubicBezTo>
                  <a:pt x="250" y="166"/>
                  <a:pt x="254" y="162"/>
                  <a:pt x="254" y="158"/>
                </a:cubicBezTo>
                <a:cubicBezTo>
                  <a:pt x="254" y="8"/>
                  <a:pt x="254" y="8"/>
                  <a:pt x="254" y="8"/>
                </a:cubicBezTo>
                <a:cubicBezTo>
                  <a:pt x="254" y="4"/>
                  <a:pt x="250" y="0"/>
                  <a:pt x="246" y="0"/>
                </a:cubicBezTo>
                <a:close/>
              </a:path>
            </a:pathLst>
          </a:custGeom>
          <a:solidFill>
            <a:srgbClr val="E2A52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27" name="Freeform 21">
            <a:extLst>
              <a:ext uri="{FF2B5EF4-FFF2-40B4-BE49-F238E27FC236}">
                <a16:creationId xmlns:a16="http://schemas.microsoft.com/office/drawing/2014/main" id="{9010FF5A-2074-48C6-A979-076904F7DFC7}"/>
              </a:ext>
            </a:extLst>
          </p:cNvPr>
          <p:cNvSpPr>
            <a:spLocks noEditPoints="1"/>
          </p:cNvSpPr>
          <p:nvPr/>
        </p:nvSpPr>
        <p:spPr bwMode="auto">
          <a:xfrm>
            <a:off x="500063" y="2866811"/>
            <a:ext cx="476250" cy="619339"/>
          </a:xfrm>
          <a:custGeom>
            <a:avLst/>
            <a:gdLst>
              <a:gd name="T0" fmla="*/ 281 w 562"/>
              <a:gd name="T1" fmla="*/ 0 h 731"/>
              <a:gd name="T2" fmla="*/ 0 w 562"/>
              <a:gd name="T3" fmla="*/ 281 h 731"/>
              <a:gd name="T4" fmla="*/ 281 w 562"/>
              <a:gd name="T5" fmla="*/ 731 h 731"/>
              <a:gd name="T6" fmla="*/ 562 w 562"/>
              <a:gd name="T7" fmla="*/ 281 h 731"/>
              <a:gd name="T8" fmla="*/ 281 w 562"/>
              <a:gd name="T9" fmla="*/ 0 h 731"/>
              <a:gd name="T10" fmla="*/ 281 w 562"/>
              <a:gd name="T11" fmla="*/ 461 h 731"/>
              <a:gd name="T12" fmla="*/ 101 w 562"/>
              <a:gd name="T13" fmla="*/ 281 h 731"/>
              <a:gd name="T14" fmla="*/ 281 w 562"/>
              <a:gd name="T15" fmla="*/ 101 h 731"/>
              <a:gd name="T16" fmla="*/ 461 w 562"/>
              <a:gd name="T17" fmla="*/ 281 h 731"/>
              <a:gd name="T18" fmla="*/ 281 w 562"/>
              <a:gd name="T19" fmla="*/ 461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2" h="731">
                <a:moveTo>
                  <a:pt x="281" y="0"/>
                </a:moveTo>
                <a:cubicBezTo>
                  <a:pt x="126" y="0"/>
                  <a:pt x="0" y="126"/>
                  <a:pt x="0" y="281"/>
                </a:cubicBezTo>
                <a:cubicBezTo>
                  <a:pt x="0" y="437"/>
                  <a:pt x="281" y="731"/>
                  <a:pt x="281" y="731"/>
                </a:cubicBezTo>
                <a:cubicBezTo>
                  <a:pt x="281" y="731"/>
                  <a:pt x="562" y="437"/>
                  <a:pt x="562" y="281"/>
                </a:cubicBezTo>
                <a:cubicBezTo>
                  <a:pt x="562" y="126"/>
                  <a:pt x="437" y="0"/>
                  <a:pt x="281" y="0"/>
                </a:cubicBezTo>
                <a:close/>
                <a:moveTo>
                  <a:pt x="281" y="461"/>
                </a:moveTo>
                <a:cubicBezTo>
                  <a:pt x="182" y="461"/>
                  <a:pt x="101" y="381"/>
                  <a:pt x="101" y="281"/>
                </a:cubicBezTo>
                <a:cubicBezTo>
                  <a:pt x="101" y="182"/>
                  <a:pt x="182" y="101"/>
                  <a:pt x="281" y="101"/>
                </a:cubicBezTo>
                <a:cubicBezTo>
                  <a:pt x="381" y="101"/>
                  <a:pt x="461" y="182"/>
                  <a:pt x="461" y="281"/>
                </a:cubicBezTo>
                <a:cubicBezTo>
                  <a:pt x="461" y="381"/>
                  <a:pt x="381" y="461"/>
                  <a:pt x="281" y="4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5">
            <a:extLst>
              <a:ext uri="{FF2B5EF4-FFF2-40B4-BE49-F238E27FC236}">
                <a16:creationId xmlns:a16="http://schemas.microsoft.com/office/drawing/2014/main" id="{A8C4ECAA-856E-40A9-9F6F-778365F1BB12}"/>
              </a:ext>
            </a:extLst>
          </p:cNvPr>
          <p:cNvSpPr>
            <a:spLocks/>
          </p:cNvSpPr>
          <p:nvPr/>
        </p:nvSpPr>
        <p:spPr bwMode="auto">
          <a:xfrm>
            <a:off x="5867854" y="4622779"/>
            <a:ext cx="3366899" cy="1777379"/>
          </a:xfrm>
          <a:custGeom>
            <a:avLst/>
            <a:gdLst>
              <a:gd name="T0" fmla="*/ 59 w 617"/>
              <a:gd name="T1" fmla="*/ 174 h 364"/>
              <a:gd name="T2" fmla="*/ 54 w 617"/>
              <a:gd name="T3" fmla="*/ 162 h 364"/>
              <a:gd name="T4" fmla="*/ 3 w 617"/>
              <a:gd name="T5" fmla="*/ 111 h 364"/>
              <a:gd name="T6" fmla="*/ 7 w 617"/>
              <a:gd name="T7" fmla="*/ 103 h 364"/>
              <a:gd name="T8" fmla="*/ 42 w 617"/>
              <a:gd name="T9" fmla="*/ 103 h 364"/>
              <a:gd name="T10" fmla="*/ 59 w 617"/>
              <a:gd name="T11" fmla="*/ 86 h 364"/>
              <a:gd name="T12" fmla="*/ 59 w 617"/>
              <a:gd name="T13" fmla="*/ 17 h 364"/>
              <a:gd name="T14" fmla="*/ 76 w 617"/>
              <a:gd name="T15" fmla="*/ 0 h 364"/>
              <a:gd name="T16" fmla="*/ 600 w 617"/>
              <a:gd name="T17" fmla="*/ 0 h 364"/>
              <a:gd name="T18" fmla="*/ 617 w 617"/>
              <a:gd name="T19" fmla="*/ 17 h 364"/>
              <a:gd name="T20" fmla="*/ 617 w 617"/>
              <a:gd name="T21" fmla="*/ 347 h 364"/>
              <a:gd name="T22" fmla="*/ 600 w 617"/>
              <a:gd name="T23" fmla="*/ 364 h 364"/>
              <a:gd name="T24" fmla="*/ 76 w 617"/>
              <a:gd name="T25" fmla="*/ 364 h 364"/>
              <a:gd name="T26" fmla="*/ 59 w 617"/>
              <a:gd name="T27" fmla="*/ 347 h 364"/>
              <a:gd name="T28" fmla="*/ 59 w 617"/>
              <a:gd name="T29" fmla="*/ 17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7" h="364">
                <a:moveTo>
                  <a:pt x="59" y="174"/>
                </a:moveTo>
                <a:cubicBezTo>
                  <a:pt x="59" y="169"/>
                  <a:pt x="57" y="165"/>
                  <a:pt x="54" y="162"/>
                </a:cubicBezTo>
                <a:cubicBezTo>
                  <a:pt x="3" y="111"/>
                  <a:pt x="3" y="111"/>
                  <a:pt x="3" y="111"/>
                </a:cubicBezTo>
                <a:cubicBezTo>
                  <a:pt x="0" y="108"/>
                  <a:pt x="2" y="103"/>
                  <a:pt x="7" y="103"/>
                </a:cubicBezTo>
                <a:cubicBezTo>
                  <a:pt x="42" y="103"/>
                  <a:pt x="42" y="103"/>
                  <a:pt x="42" y="103"/>
                </a:cubicBezTo>
                <a:cubicBezTo>
                  <a:pt x="51" y="103"/>
                  <a:pt x="59" y="95"/>
                  <a:pt x="59" y="86"/>
                </a:cubicBezTo>
                <a:cubicBezTo>
                  <a:pt x="59" y="17"/>
                  <a:pt x="59" y="17"/>
                  <a:pt x="59" y="17"/>
                </a:cubicBezTo>
                <a:cubicBezTo>
                  <a:pt x="59" y="7"/>
                  <a:pt x="67" y="0"/>
                  <a:pt x="76" y="0"/>
                </a:cubicBezTo>
                <a:cubicBezTo>
                  <a:pt x="600" y="0"/>
                  <a:pt x="600" y="0"/>
                  <a:pt x="600" y="0"/>
                </a:cubicBezTo>
                <a:cubicBezTo>
                  <a:pt x="610" y="0"/>
                  <a:pt x="617" y="7"/>
                  <a:pt x="617" y="17"/>
                </a:cubicBezTo>
                <a:cubicBezTo>
                  <a:pt x="617" y="347"/>
                  <a:pt x="617" y="347"/>
                  <a:pt x="617" y="347"/>
                </a:cubicBezTo>
                <a:cubicBezTo>
                  <a:pt x="617" y="356"/>
                  <a:pt x="610" y="364"/>
                  <a:pt x="600" y="364"/>
                </a:cubicBezTo>
                <a:cubicBezTo>
                  <a:pt x="76" y="364"/>
                  <a:pt x="76" y="364"/>
                  <a:pt x="76" y="364"/>
                </a:cubicBezTo>
                <a:cubicBezTo>
                  <a:pt x="67" y="364"/>
                  <a:pt x="59" y="356"/>
                  <a:pt x="59" y="347"/>
                </a:cubicBezTo>
                <a:lnTo>
                  <a:pt x="59" y="174"/>
                </a:lnTo>
                <a:close/>
              </a:path>
            </a:pathLst>
          </a:custGeom>
          <a:solidFill>
            <a:schemeClr val="bg1"/>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grpSp>
        <p:nvGrpSpPr>
          <p:cNvPr id="28" name="Group 27">
            <a:extLst>
              <a:ext uri="{FF2B5EF4-FFF2-40B4-BE49-F238E27FC236}">
                <a16:creationId xmlns:a16="http://schemas.microsoft.com/office/drawing/2014/main" id="{E0371DA4-BAF4-4E5D-A0DF-C6969371C48C}"/>
              </a:ext>
            </a:extLst>
          </p:cNvPr>
          <p:cNvGrpSpPr/>
          <p:nvPr/>
        </p:nvGrpSpPr>
        <p:grpSpPr>
          <a:xfrm>
            <a:off x="6291167" y="4736211"/>
            <a:ext cx="3027083" cy="1477328"/>
            <a:chOff x="3434274" y="843457"/>
            <a:chExt cx="3027083" cy="1477328"/>
          </a:xfrm>
        </p:grpSpPr>
        <p:sp>
          <p:nvSpPr>
            <p:cNvPr id="29" name="Rectangle 28">
              <a:extLst>
                <a:ext uri="{FF2B5EF4-FFF2-40B4-BE49-F238E27FC236}">
                  <a16:creationId xmlns:a16="http://schemas.microsoft.com/office/drawing/2014/main" id="{DD6AA22C-F606-4185-9B1C-C523A6BD4C93}"/>
                </a:ext>
              </a:extLst>
            </p:cNvPr>
            <p:cNvSpPr/>
            <p:nvPr/>
          </p:nvSpPr>
          <p:spPr>
            <a:xfrm>
              <a:off x="3459449" y="1931624"/>
              <a:ext cx="1297308" cy="35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0" name="TextBox 29">
              <a:extLst>
                <a:ext uri="{FF2B5EF4-FFF2-40B4-BE49-F238E27FC236}">
                  <a16:creationId xmlns:a16="http://schemas.microsoft.com/office/drawing/2014/main" id="{228EFF60-CE1D-46FB-81FF-95678B09F564}"/>
                </a:ext>
              </a:extLst>
            </p:cNvPr>
            <p:cNvSpPr txBox="1"/>
            <p:nvPr/>
          </p:nvSpPr>
          <p:spPr>
            <a:xfrm>
              <a:off x="3434274" y="843457"/>
              <a:ext cx="3027083" cy="1477328"/>
            </a:xfrm>
            <a:prstGeom prst="rect">
              <a:avLst/>
            </a:prstGeom>
            <a:noFill/>
          </p:spPr>
          <p:txBody>
            <a:bodyPr wrap="square" rtlCol="0" anchor="ctr">
              <a:spAutoFit/>
            </a:bodyPr>
            <a:lstStyle/>
            <a:p>
              <a:pPr>
                <a:spcBef>
                  <a:spcPts val="600"/>
                </a:spcBef>
              </a:pPr>
              <a:r>
                <a:rPr lang="en-US" sz="2000" b="1" kern="100" dirty="0">
                  <a:solidFill>
                    <a:schemeClr val="accent2"/>
                  </a:solidFill>
                  <a:latin typeface="Fidelity Sans" panose="020B0503030202020204" pitchFamily="34" charset="0"/>
                </a:rPr>
                <a:t>Popular Artist &amp; Actor</a:t>
              </a:r>
            </a:p>
            <a:p>
              <a:pPr>
                <a:spcBef>
                  <a:spcPts val="600"/>
                </a:spcBef>
              </a:pPr>
              <a:r>
                <a:rPr lang="en-US" sz="2000" dirty="0">
                  <a:solidFill>
                    <a:schemeClr val="accent2"/>
                  </a:solidFill>
                </a:rPr>
                <a:t>Invested $35M </a:t>
              </a:r>
              <a:br>
                <a:rPr lang="en-US" sz="2000" dirty="0">
                  <a:solidFill>
                    <a:schemeClr val="accent2"/>
                  </a:solidFill>
                </a:rPr>
              </a:br>
              <a:r>
                <a:rPr lang="en-US" sz="2000" dirty="0">
                  <a:solidFill>
                    <a:schemeClr val="accent2"/>
                  </a:solidFill>
                </a:rPr>
                <a:t>in Social Media Platform</a:t>
              </a:r>
            </a:p>
            <a:p>
              <a:pPr>
                <a:spcBef>
                  <a:spcPts val="600"/>
                </a:spcBef>
              </a:pPr>
              <a:r>
                <a:rPr lang="en-US" sz="2000" b="1" dirty="0">
                  <a:solidFill>
                    <a:schemeClr val="bg1"/>
                  </a:solidFill>
                </a:rPr>
                <a:t>Huge loss</a:t>
              </a:r>
            </a:p>
          </p:txBody>
        </p:sp>
      </p:grpSp>
      <p:sp>
        <p:nvSpPr>
          <p:cNvPr id="48" name="Freeform 19">
            <a:extLst>
              <a:ext uri="{FF2B5EF4-FFF2-40B4-BE49-F238E27FC236}">
                <a16:creationId xmlns:a16="http://schemas.microsoft.com/office/drawing/2014/main" id="{FB4B0739-03B7-4D2D-A4EA-68D50CA2A36D}"/>
              </a:ext>
            </a:extLst>
          </p:cNvPr>
          <p:cNvSpPr>
            <a:spLocks noEditPoints="1"/>
          </p:cNvSpPr>
          <p:nvPr/>
        </p:nvSpPr>
        <p:spPr bwMode="auto">
          <a:xfrm rot="1672198">
            <a:off x="11053757" y="52240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8BF4596B-E58B-4AE7-A92D-0B3D700AF6F6}"/>
              </a:ext>
            </a:extLst>
          </p:cNvPr>
          <p:cNvSpPr>
            <a:spLocks noEditPoints="1"/>
          </p:cNvSpPr>
          <p:nvPr/>
        </p:nvSpPr>
        <p:spPr bwMode="auto">
          <a:xfrm rot="20932842">
            <a:off x="904356" y="91806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22">
            <a:extLst>
              <a:ext uri="{FF2B5EF4-FFF2-40B4-BE49-F238E27FC236}">
                <a16:creationId xmlns:a16="http://schemas.microsoft.com/office/drawing/2014/main" id="{DD40BA6A-530F-40FA-8167-1853ED4504B9}"/>
              </a:ext>
            </a:extLst>
          </p:cNvPr>
          <p:cNvSpPr>
            <a:spLocks noEditPoints="1"/>
          </p:cNvSpPr>
          <p:nvPr/>
        </p:nvSpPr>
        <p:spPr bwMode="auto">
          <a:xfrm rot="780693">
            <a:off x="10158521" y="5744831"/>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9">
            <a:extLst>
              <a:ext uri="{FF2B5EF4-FFF2-40B4-BE49-F238E27FC236}">
                <a16:creationId xmlns:a16="http://schemas.microsoft.com/office/drawing/2014/main" id="{62907F2B-86BA-4B20-B485-188AEBBFB22E}"/>
              </a:ext>
            </a:extLst>
          </p:cNvPr>
          <p:cNvSpPr>
            <a:spLocks noEditPoints="1"/>
          </p:cNvSpPr>
          <p:nvPr/>
        </p:nvSpPr>
        <p:spPr bwMode="auto">
          <a:xfrm rot="19913815">
            <a:off x="1568976" y="578774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42">
            <a:extLst>
              <a:ext uri="{FF2B5EF4-FFF2-40B4-BE49-F238E27FC236}">
                <a16:creationId xmlns:a16="http://schemas.microsoft.com/office/drawing/2014/main" id="{C5A2E735-44A7-4F17-9592-99D19E4EE2D6}"/>
              </a:ext>
            </a:extLst>
          </p:cNvPr>
          <p:cNvSpPr>
            <a:spLocks noEditPoints="1"/>
          </p:cNvSpPr>
          <p:nvPr/>
        </p:nvSpPr>
        <p:spPr bwMode="auto">
          <a:xfrm rot="20453861" flipH="1">
            <a:off x="807953" y="5234055"/>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5B842077-B974-495C-9377-1965081EB0C9}"/>
              </a:ext>
            </a:extLst>
          </p:cNvPr>
          <p:cNvSpPr>
            <a:spLocks noEditPoints="1"/>
          </p:cNvSpPr>
          <p:nvPr/>
        </p:nvSpPr>
        <p:spPr bwMode="auto">
          <a:xfrm>
            <a:off x="7898462" y="79853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0" name="Group 19">
            <a:extLst>
              <a:ext uri="{FF2B5EF4-FFF2-40B4-BE49-F238E27FC236}">
                <a16:creationId xmlns:a16="http://schemas.microsoft.com/office/drawing/2014/main" id="{B6F73B7B-A1C6-4927-9CC2-5E72ABD84506}"/>
              </a:ext>
            </a:extLst>
          </p:cNvPr>
          <p:cNvGrpSpPr/>
          <p:nvPr/>
        </p:nvGrpSpPr>
        <p:grpSpPr>
          <a:xfrm>
            <a:off x="3434274" y="683662"/>
            <a:ext cx="2598547" cy="1169551"/>
            <a:chOff x="3434274" y="997345"/>
            <a:chExt cx="2598547" cy="1169551"/>
          </a:xfrm>
        </p:grpSpPr>
        <p:sp>
          <p:nvSpPr>
            <p:cNvPr id="21" name="Rectangle 20">
              <a:extLst>
                <a:ext uri="{FF2B5EF4-FFF2-40B4-BE49-F238E27FC236}">
                  <a16:creationId xmlns:a16="http://schemas.microsoft.com/office/drawing/2014/main" id="{A69FD458-C06B-44BB-9974-01E453BEA7CB}"/>
                </a:ext>
              </a:extLst>
            </p:cNvPr>
            <p:cNvSpPr/>
            <p:nvPr/>
          </p:nvSpPr>
          <p:spPr>
            <a:xfrm>
              <a:off x="3459449" y="1804624"/>
              <a:ext cx="1277651" cy="351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22" name="TextBox 21">
              <a:extLst>
                <a:ext uri="{FF2B5EF4-FFF2-40B4-BE49-F238E27FC236}">
                  <a16:creationId xmlns:a16="http://schemas.microsoft.com/office/drawing/2014/main" id="{D950C11C-02AE-4ED0-B3FC-39A59FCAD79E}"/>
                </a:ext>
              </a:extLst>
            </p:cNvPr>
            <p:cNvSpPr txBox="1"/>
            <p:nvPr/>
          </p:nvSpPr>
          <p:spPr>
            <a:xfrm>
              <a:off x="3434274" y="997345"/>
              <a:ext cx="2598547" cy="1169551"/>
            </a:xfrm>
            <a:prstGeom prst="rect">
              <a:avLst/>
            </a:prstGeom>
            <a:noFill/>
          </p:spPr>
          <p:txBody>
            <a:bodyPr wrap="square" rtlCol="0" anchor="ctr">
              <a:spAutoFit/>
            </a:bodyPr>
            <a:lstStyle/>
            <a:p>
              <a:pPr>
                <a:spcBef>
                  <a:spcPts val="600"/>
                </a:spcBef>
              </a:pPr>
              <a:r>
                <a:rPr lang="en-US" sz="2000" b="1" kern="100">
                  <a:solidFill>
                    <a:schemeClr val="bg1"/>
                  </a:solidFill>
                  <a:latin typeface="Fidelity Sans" panose="020B0503030202020204" pitchFamily="34" charset="0"/>
                </a:rPr>
                <a:t>Popular Singer </a:t>
              </a:r>
            </a:p>
            <a:p>
              <a:pPr>
                <a:spcBef>
                  <a:spcPts val="600"/>
                </a:spcBef>
              </a:pPr>
              <a:r>
                <a:rPr lang="en-US" sz="2000">
                  <a:solidFill>
                    <a:schemeClr val="bg1"/>
                  </a:solidFill>
                </a:rPr>
                <a:t>Shady accountant</a:t>
              </a:r>
              <a:endParaRPr lang="en-US" sz="2000">
                <a:solidFill>
                  <a:schemeClr val="bg1"/>
                </a:solidFill>
                <a:latin typeface="+mn-lt"/>
              </a:endParaRPr>
            </a:p>
            <a:p>
              <a:pPr>
                <a:spcBef>
                  <a:spcPts val="600"/>
                </a:spcBef>
              </a:pPr>
              <a:r>
                <a:rPr lang="en-US" sz="2000" b="1">
                  <a:solidFill>
                    <a:schemeClr val="accent4">
                      <a:lumMod val="75000"/>
                    </a:schemeClr>
                  </a:solidFill>
                </a:rPr>
                <a:t>Bankrupt</a:t>
              </a:r>
            </a:p>
          </p:txBody>
        </p:sp>
      </p:grpSp>
      <p:grpSp>
        <p:nvGrpSpPr>
          <p:cNvPr id="2" name="Group 1">
            <a:extLst>
              <a:ext uri="{FF2B5EF4-FFF2-40B4-BE49-F238E27FC236}">
                <a16:creationId xmlns:a16="http://schemas.microsoft.com/office/drawing/2014/main" id="{BD5CE516-A14C-42E5-ACF2-8B5A794FA248}"/>
              </a:ext>
            </a:extLst>
          </p:cNvPr>
          <p:cNvGrpSpPr/>
          <p:nvPr/>
        </p:nvGrpSpPr>
        <p:grpSpPr>
          <a:xfrm>
            <a:off x="990580" y="1793335"/>
            <a:ext cx="11758633" cy="2337451"/>
            <a:chOff x="990580" y="1793335"/>
            <a:chExt cx="11758633" cy="2337451"/>
          </a:xfrm>
        </p:grpSpPr>
        <p:sp>
          <p:nvSpPr>
            <p:cNvPr id="23" name="Freeform 5">
              <a:extLst>
                <a:ext uri="{FF2B5EF4-FFF2-40B4-BE49-F238E27FC236}">
                  <a16:creationId xmlns:a16="http://schemas.microsoft.com/office/drawing/2014/main" id="{3F39F1B3-E834-4026-B07A-8AA1E82C9FD2}"/>
                </a:ext>
              </a:extLst>
            </p:cNvPr>
            <p:cNvSpPr>
              <a:spLocks/>
            </p:cNvSpPr>
            <p:nvPr/>
          </p:nvSpPr>
          <p:spPr bwMode="auto">
            <a:xfrm>
              <a:off x="990580" y="2744806"/>
              <a:ext cx="3933524" cy="1206176"/>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05"/>
                <a:gd name="connsiteY0" fmla="*/ 6941 h 10000"/>
                <a:gd name="connsiteX1" fmla="*/ 1668 w 8305"/>
                <a:gd name="connsiteY1" fmla="*/ 9132 h 10000"/>
                <a:gd name="connsiteX2" fmla="*/ 3345 w 8305"/>
                <a:gd name="connsiteY2" fmla="*/ 3973 h 10000"/>
                <a:gd name="connsiteX3" fmla="*/ 3282 w 8305"/>
                <a:gd name="connsiteY3" fmla="*/ 4703 h 10000"/>
                <a:gd name="connsiteX4" fmla="*/ 3021 w 8305"/>
                <a:gd name="connsiteY4" fmla="*/ 4977 h 10000"/>
                <a:gd name="connsiteX5" fmla="*/ 3345 w 8305"/>
                <a:gd name="connsiteY5" fmla="*/ 5616 h 10000"/>
                <a:gd name="connsiteX6" fmla="*/ 3778 w 8305"/>
                <a:gd name="connsiteY6" fmla="*/ 4201 h 10000"/>
                <a:gd name="connsiteX7" fmla="*/ 4166 w 8305"/>
                <a:gd name="connsiteY7" fmla="*/ 6530 h 10000"/>
                <a:gd name="connsiteX8" fmla="*/ 5041 w 8305"/>
                <a:gd name="connsiteY8" fmla="*/ 10000 h 10000"/>
                <a:gd name="connsiteX9" fmla="*/ 6817 w 8305"/>
                <a:gd name="connsiteY9" fmla="*/ 0 h 10000"/>
                <a:gd name="connsiteX10" fmla="*/ 8305 w 8305"/>
                <a:gd name="connsiteY10" fmla="*/ 8447 h 10000"/>
                <a:gd name="connsiteX0" fmla="*/ 0 w 8208"/>
                <a:gd name="connsiteY0" fmla="*/ 6941 h 10000"/>
                <a:gd name="connsiteX1" fmla="*/ 2008 w 8208"/>
                <a:gd name="connsiteY1" fmla="*/ 9132 h 10000"/>
                <a:gd name="connsiteX2" fmla="*/ 4028 w 8208"/>
                <a:gd name="connsiteY2" fmla="*/ 3973 h 10000"/>
                <a:gd name="connsiteX3" fmla="*/ 3952 w 8208"/>
                <a:gd name="connsiteY3" fmla="*/ 4703 h 10000"/>
                <a:gd name="connsiteX4" fmla="*/ 3638 w 8208"/>
                <a:gd name="connsiteY4" fmla="*/ 4977 h 10000"/>
                <a:gd name="connsiteX5" fmla="*/ 4028 w 8208"/>
                <a:gd name="connsiteY5" fmla="*/ 5616 h 10000"/>
                <a:gd name="connsiteX6" fmla="*/ 4549 w 8208"/>
                <a:gd name="connsiteY6" fmla="*/ 4201 h 10000"/>
                <a:gd name="connsiteX7" fmla="*/ 5016 w 8208"/>
                <a:gd name="connsiteY7" fmla="*/ 6530 h 10000"/>
                <a:gd name="connsiteX8" fmla="*/ 6070 w 8208"/>
                <a:gd name="connsiteY8" fmla="*/ 10000 h 10000"/>
                <a:gd name="connsiteX9" fmla="*/ 8208 w 8208"/>
                <a:gd name="connsiteY9" fmla="*/ 0 h 10000"/>
                <a:gd name="connsiteX0" fmla="*/ 0 w 7395"/>
                <a:gd name="connsiteY0" fmla="*/ 2970 h 6029"/>
                <a:gd name="connsiteX1" fmla="*/ 2446 w 7395"/>
                <a:gd name="connsiteY1" fmla="*/ 5161 h 6029"/>
                <a:gd name="connsiteX2" fmla="*/ 4907 w 7395"/>
                <a:gd name="connsiteY2" fmla="*/ 2 h 6029"/>
                <a:gd name="connsiteX3" fmla="*/ 4815 w 7395"/>
                <a:gd name="connsiteY3" fmla="*/ 732 h 6029"/>
                <a:gd name="connsiteX4" fmla="*/ 4432 w 7395"/>
                <a:gd name="connsiteY4" fmla="*/ 1006 h 6029"/>
                <a:gd name="connsiteX5" fmla="*/ 4907 w 7395"/>
                <a:gd name="connsiteY5" fmla="*/ 1645 h 6029"/>
                <a:gd name="connsiteX6" fmla="*/ 5542 w 7395"/>
                <a:gd name="connsiteY6" fmla="*/ 230 h 6029"/>
                <a:gd name="connsiteX7" fmla="*/ 6111 w 7395"/>
                <a:gd name="connsiteY7" fmla="*/ 2559 h 6029"/>
                <a:gd name="connsiteX8" fmla="*/ 7395 w 7395"/>
                <a:gd name="connsiteY8" fmla="*/ 6029 h 6029"/>
                <a:gd name="connsiteX0" fmla="*/ 0 w 8264"/>
                <a:gd name="connsiteY0" fmla="*/ 4925 h 8559"/>
                <a:gd name="connsiteX1" fmla="*/ 3308 w 8264"/>
                <a:gd name="connsiteY1" fmla="*/ 8559 h 8559"/>
                <a:gd name="connsiteX2" fmla="*/ 6636 w 8264"/>
                <a:gd name="connsiteY2" fmla="*/ 2 h 8559"/>
                <a:gd name="connsiteX3" fmla="*/ 6511 w 8264"/>
                <a:gd name="connsiteY3" fmla="*/ 1213 h 8559"/>
                <a:gd name="connsiteX4" fmla="*/ 5993 w 8264"/>
                <a:gd name="connsiteY4" fmla="*/ 1668 h 8559"/>
                <a:gd name="connsiteX5" fmla="*/ 6636 w 8264"/>
                <a:gd name="connsiteY5" fmla="*/ 2727 h 8559"/>
                <a:gd name="connsiteX6" fmla="*/ 7494 w 8264"/>
                <a:gd name="connsiteY6" fmla="*/ 380 h 8559"/>
                <a:gd name="connsiteX7" fmla="*/ 8264 w 8264"/>
                <a:gd name="connsiteY7" fmla="*/ 4243 h 8559"/>
                <a:gd name="connsiteX0" fmla="*/ 0 w 9068"/>
                <a:gd name="connsiteY0" fmla="*/ 5754 h 10000"/>
                <a:gd name="connsiteX1" fmla="*/ 4003 w 9068"/>
                <a:gd name="connsiteY1" fmla="*/ 10000 h 10000"/>
                <a:gd name="connsiteX2" fmla="*/ 8030 w 9068"/>
                <a:gd name="connsiteY2" fmla="*/ 2 h 10000"/>
                <a:gd name="connsiteX3" fmla="*/ 7879 w 9068"/>
                <a:gd name="connsiteY3" fmla="*/ 1417 h 10000"/>
                <a:gd name="connsiteX4" fmla="*/ 7252 w 9068"/>
                <a:gd name="connsiteY4" fmla="*/ 1949 h 10000"/>
                <a:gd name="connsiteX5" fmla="*/ 8030 w 9068"/>
                <a:gd name="connsiteY5" fmla="*/ 3186 h 10000"/>
                <a:gd name="connsiteX6" fmla="*/ 9068 w 9068"/>
                <a:gd name="connsiteY6" fmla="*/ 444 h 10000"/>
                <a:gd name="connsiteX0" fmla="*/ 0 w 9103"/>
                <a:gd name="connsiteY0" fmla="*/ 5754 h 10000"/>
                <a:gd name="connsiteX1" fmla="*/ 4414 w 9103"/>
                <a:gd name="connsiteY1" fmla="*/ 10000 h 10000"/>
                <a:gd name="connsiteX2" fmla="*/ 8855 w 9103"/>
                <a:gd name="connsiteY2" fmla="*/ 2 h 10000"/>
                <a:gd name="connsiteX3" fmla="*/ 8689 w 9103"/>
                <a:gd name="connsiteY3" fmla="*/ 1417 h 10000"/>
                <a:gd name="connsiteX4" fmla="*/ 7997 w 9103"/>
                <a:gd name="connsiteY4" fmla="*/ 1949 h 10000"/>
                <a:gd name="connsiteX5" fmla="*/ 8855 w 9103"/>
                <a:gd name="connsiteY5" fmla="*/ 3186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4" fmla="*/ 8785 w 10000"/>
                <a:gd name="connsiteY4" fmla="*/ 1949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0" fmla="*/ 0 w 9728"/>
                <a:gd name="connsiteY0" fmla="*/ 5754 h 10000"/>
                <a:gd name="connsiteX1" fmla="*/ 4849 w 9728"/>
                <a:gd name="connsiteY1" fmla="*/ 10000 h 10000"/>
                <a:gd name="connsiteX2" fmla="*/ 9728 w 9728"/>
                <a:gd name="connsiteY2" fmla="*/ 2 h 10000"/>
              </a:gdLst>
              <a:ahLst/>
              <a:cxnLst>
                <a:cxn ang="0">
                  <a:pos x="connsiteX0" y="connsiteY0"/>
                </a:cxn>
                <a:cxn ang="0">
                  <a:pos x="connsiteX1" y="connsiteY1"/>
                </a:cxn>
                <a:cxn ang="0">
                  <a:pos x="connsiteX2" y="connsiteY2"/>
                </a:cxn>
              </a:cxnLst>
              <a:rect l="l" t="t" r="r" b="b"/>
              <a:pathLst>
                <a:path w="9728" h="10000">
                  <a:moveTo>
                    <a:pt x="0" y="5754"/>
                  </a:moveTo>
                  <a:cubicBezTo>
                    <a:pt x="2098" y="5754"/>
                    <a:pt x="2465" y="10000"/>
                    <a:pt x="4849" y="10000"/>
                  </a:cubicBezTo>
                  <a:cubicBezTo>
                    <a:pt x="7237" y="10000"/>
                    <a:pt x="7027" y="-175"/>
                    <a:pt x="9728" y="2"/>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5">
              <a:extLst>
                <a:ext uri="{FF2B5EF4-FFF2-40B4-BE49-F238E27FC236}">
                  <a16:creationId xmlns:a16="http://schemas.microsoft.com/office/drawing/2014/main" id="{78253F6C-6AB1-462A-9622-BADAE1AEDF6B}"/>
                </a:ext>
              </a:extLst>
            </p:cNvPr>
            <p:cNvSpPr>
              <a:spLocks/>
            </p:cNvSpPr>
            <p:nvPr/>
          </p:nvSpPr>
          <p:spPr bwMode="auto">
            <a:xfrm>
              <a:off x="4597384" y="2783012"/>
              <a:ext cx="406783" cy="127500"/>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479 w 7575"/>
                <a:gd name="connsiteY0" fmla="*/ 3973 h 10000"/>
                <a:gd name="connsiteX1" fmla="*/ 389 w 7575"/>
                <a:gd name="connsiteY1" fmla="*/ 4703 h 10000"/>
                <a:gd name="connsiteX2" fmla="*/ 15 w 7575"/>
                <a:gd name="connsiteY2" fmla="*/ 4977 h 10000"/>
                <a:gd name="connsiteX3" fmla="*/ 479 w 7575"/>
                <a:gd name="connsiteY3" fmla="*/ 5616 h 10000"/>
                <a:gd name="connsiteX4" fmla="*/ 1098 w 7575"/>
                <a:gd name="connsiteY4" fmla="*/ 4201 h 10000"/>
                <a:gd name="connsiteX5" fmla="*/ 1653 w 7575"/>
                <a:gd name="connsiteY5" fmla="*/ 6530 h 10000"/>
                <a:gd name="connsiteX6" fmla="*/ 2905 w 7575"/>
                <a:gd name="connsiteY6" fmla="*/ 10000 h 10000"/>
                <a:gd name="connsiteX7" fmla="*/ 5446 w 7575"/>
                <a:gd name="connsiteY7" fmla="*/ 0 h 10000"/>
                <a:gd name="connsiteX8" fmla="*/ 7575 w 7575"/>
                <a:gd name="connsiteY8" fmla="*/ 8447 h 10000"/>
                <a:gd name="connsiteX0" fmla="*/ 632 w 7189"/>
                <a:gd name="connsiteY0" fmla="*/ 3973 h 10000"/>
                <a:gd name="connsiteX1" fmla="*/ 514 w 7189"/>
                <a:gd name="connsiteY1" fmla="*/ 4703 h 10000"/>
                <a:gd name="connsiteX2" fmla="*/ 20 w 7189"/>
                <a:gd name="connsiteY2" fmla="*/ 4977 h 10000"/>
                <a:gd name="connsiteX3" fmla="*/ 632 w 7189"/>
                <a:gd name="connsiteY3" fmla="*/ 5616 h 10000"/>
                <a:gd name="connsiteX4" fmla="*/ 1450 w 7189"/>
                <a:gd name="connsiteY4" fmla="*/ 4201 h 10000"/>
                <a:gd name="connsiteX5" fmla="*/ 2182 w 7189"/>
                <a:gd name="connsiteY5" fmla="*/ 6530 h 10000"/>
                <a:gd name="connsiteX6" fmla="*/ 3835 w 7189"/>
                <a:gd name="connsiteY6" fmla="*/ 10000 h 10000"/>
                <a:gd name="connsiteX7" fmla="*/ 7189 w 7189"/>
                <a:gd name="connsiteY7" fmla="*/ 0 h 10000"/>
                <a:gd name="connsiteX0" fmla="*/ 879 w 5335"/>
                <a:gd name="connsiteY0" fmla="*/ 0 h 6027"/>
                <a:gd name="connsiteX1" fmla="*/ 715 w 5335"/>
                <a:gd name="connsiteY1" fmla="*/ 730 h 6027"/>
                <a:gd name="connsiteX2" fmla="*/ 28 w 5335"/>
                <a:gd name="connsiteY2" fmla="*/ 1004 h 6027"/>
                <a:gd name="connsiteX3" fmla="*/ 879 w 5335"/>
                <a:gd name="connsiteY3" fmla="*/ 1643 h 6027"/>
                <a:gd name="connsiteX4" fmla="*/ 2017 w 5335"/>
                <a:gd name="connsiteY4" fmla="*/ 228 h 6027"/>
                <a:gd name="connsiteX5" fmla="*/ 3035 w 5335"/>
                <a:gd name="connsiteY5" fmla="*/ 2557 h 6027"/>
                <a:gd name="connsiteX6" fmla="*/ 5335 w 5335"/>
                <a:gd name="connsiteY6" fmla="*/ 6027 h 6027"/>
                <a:gd name="connsiteX0" fmla="*/ 1648 w 5689"/>
                <a:gd name="connsiteY0" fmla="*/ 0 h 4243"/>
                <a:gd name="connsiteX1" fmla="*/ 1340 w 5689"/>
                <a:gd name="connsiteY1" fmla="*/ 1211 h 4243"/>
                <a:gd name="connsiteX2" fmla="*/ 52 w 5689"/>
                <a:gd name="connsiteY2" fmla="*/ 1666 h 4243"/>
                <a:gd name="connsiteX3" fmla="*/ 1648 w 5689"/>
                <a:gd name="connsiteY3" fmla="*/ 2726 h 4243"/>
                <a:gd name="connsiteX4" fmla="*/ 3781 w 5689"/>
                <a:gd name="connsiteY4" fmla="*/ 378 h 4243"/>
                <a:gd name="connsiteX5" fmla="*/ 5689 w 5689"/>
                <a:gd name="connsiteY5" fmla="*/ 4243 h 4243"/>
                <a:gd name="connsiteX0" fmla="*/ 2897 w 6646"/>
                <a:gd name="connsiteY0" fmla="*/ 0 h 7649"/>
                <a:gd name="connsiteX1" fmla="*/ 2355 w 6646"/>
                <a:gd name="connsiteY1" fmla="*/ 2854 h 7649"/>
                <a:gd name="connsiteX2" fmla="*/ 91 w 6646"/>
                <a:gd name="connsiteY2" fmla="*/ 3926 h 7649"/>
                <a:gd name="connsiteX3" fmla="*/ 2897 w 6646"/>
                <a:gd name="connsiteY3" fmla="*/ 6425 h 7649"/>
                <a:gd name="connsiteX4" fmla="*/ 6646 w 6646"/>
                <a:gd name="connsiteY4" fmla="*/ 891 h 7649"/>
                <a:gd name="connsiteX0" fmla="*/ 4359 w 5588"/>
                <a:gd name="connsiteY0" fmla="*/ 0 h 10001"/>
                <a:gd name="connsiteX1" fmla="*/ 3543 w 5588"/>
                <a:gd name="connsiteY1" fmla="*/ 3731 h 10001"/>
                <a:gd name="connsiteX2" fmla="*/ 137 w 5588"/>
                <a:gd name="connsiteY2" fmla="*/ 5133 h 10001"/>
                <a:gd name="connsiteX3" fmla="*/ 4359 w 5588"/>
                <a:gd name="connsiteY3" fmla="*/ 8400 h 10001"/>
                <a:gd name="connsiteX0" fmla="*/ 7556 w 9755"/>
                <a:gd name="connsiteY0" fmla="*/ 0 h 5132"/>
                <a:gd name="connsiteX1" fmla="*/ 6095 w 9755"/>
                <a:gd name="connsiteY1" fmla="*/ 3731 h 5132"/>
                <a:gd name="connsiteX2" fmla="*/ 0 w 9755"/>
                <a:gd name="connsiteY2" fmla="*/ 5132 h 5132"/>
                <a:gd name="connsiteX0" fmla="*/ 8617 w 10572"/>
                <a:gd name="connsiteY0" fmla="*/ 0 h 8782"/>
                <a:gd name="connsiteX1" fmla="*/ 6248 w 10572"/>
                <a:gd name="connsiteY1" fmla="*/ 6052 h 8782"/>
                <a:gd name="connsiteX2" fmla="*/ 0 w 10572"/>
                <a:gd name="connsiteY2" fmla="*/ 8782 h 8782"/>
                <a:gd name="connsiteX0" fmla="*/ 8151 w 9377"/>
                <a:gd name="connsiteY0" fmla="*/ 0 h 10000"/>
                <a:gd name="connsiteX1" fmla="*/ 5910 w 9377"/>
                <a:gd name="connsiteY1" fmla="*/ 6891 h 10000"/>
                <a:gd name="connsiteX2" fmla="*/ 0 w 9377"/>
                <a:gd name="connsiteY2" fmla="*/ 10000 h 10000"/>
                <a:gd name="connsiteX0" fmla="*/ 8937 w 10167"/>
                <a:gd name="connsiteY0" fmla="*/ 0 h 8613"/>
                <a:gd name="connsiteX1" fmla="*/ 6303 w 10167"/>
                <a:gd name="connsiteY1" fmla="*/ 5504 h 8613"/>
                <a:gd name="connsiteX2" fmla="*/ 0 w 10167"/>
                <a:gd name="connsiteY2" fmla="*/ 8613 h 8613"/>
                <a:gd name="connsiteX0" fmla="*/ 8790 w 9305"/>
                <a:gd name="connsiteY0" fmla="*/ 0 h 10000"/>
                <a:gd name="connsiteX1" fmla="*/ 6199 w 9305"/>
                <a:gd name="connsiteY1" fmla="*/ 6390 h 10000"/>
                <a:gd name="connsiteX2" fmla="*/ 0 w 9305"/>
                <a:gd name="connsiteY2" fmla="*/ 10000 h 10000"/>
                <a:gd name="connsiteX0" fmla="*/ 8364 w 8917"/>
                <a:gd name="connsiteY0" fmla="*/ 0 h 8122"/>
                <a:gd name="connsiteX1" fmla="*/ 5579 w 8917"/>
                <a:gd name="connsiteY1" fmla="*/ 6390 h 8122"/>
                <a:gd name="connsiteX2" fmla="*/ 0 w 8917"/>
                <a:gd name="connsiteY2" fmla="*/ 8122 h 8122"/>
                <a:gd name="connsiteX0" fmla="*/ 9264 w 9884"/>
                <a:gd name="connsiteY0" fmla="*/ 0 h 8844"/>
                <a:gd name="connsiteX1" fmla="*/ 6141 w 9884"/>
                <a:gd name="connsiteY1" fmla="*/ 7868 h 8844"/>
                <a:gd name="connsiteX2" fmla="*/ 0 w 9884"/>
                <a:gd name="connsiteY2" fmla="*/ 8844 h 8844"/>
                <a:gd name="connsiteX0" fmla="*/ 9373 w 10000"/>
                <a:gd name="connsiteY0" fmla="*/ 0 h 10000"/>
                <a:gd name="connsiteX1" fmla="*/ 6213 w 10000"/>
                <a:gd name="connsiteY1" fmla="*/ 8896 h 10000"/>
                <a:gd name="connsiteX2" fmla="*/ 0 w 10000"/>
                <a:gd name="connsiteY2" fmla="*/ 10000 h 10000"/>
              </a:gdLst>
              <a:ahLst/>
              <a:cxnLst>
                <a:cxn ang="0">
                  <a:pos x="connsiteX0" y="connsiteY0"/>
                </a:cxn>
                <a:cxn ang="0">
                  <a:pos x="connsiteX1" y="connsiteY1"/>
                </a:cxn>
                <a:cxn ang="0">
                  <a:pos x="connsiteX2" y="connsiteY2"/>
                </a:cxn>
              </a:cxnLst>
              <a:rect l="l" t="t" r="r" b="b"/>
              <a:pathLst>
                <a:path w="10000" h="10000">
                  <a:moveTo>
                    <a:pt x="9373" y="0"/>
                  </a:moveTo>
                  <a:cubicBezTo>
                    <a:pt x="10088" y="5042"/>
                    <a:pt x="11183" y="8082"/>
                    <a:pt x="6213" y="8896"/>
                  </a:cubicBezTo>
                  <a:cubicBezTo>
                    <a:pt x="3597" y="8896"/>
                    <a:pt x="1520" y="7324"/>
                    <a:pt x="0" y="10000"/>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5">
              <a:extLst>
                <a:ext uri="{FF2B5EF4-FFF2-40B4-BE49-F238E27FC236}">
                  <a16:creationId xmlns:a16="http://schemas.microsoft.com/office/drawing/2014/main" id="{26A1D46E-E708-47DE-A512-A33C89F6A50D}"/>
                </a:ext>
              </a:extLst>
            </p:cNvPr>
            <p:cNvSpPr>
              <a:spLocks/>
            </p:cNvSpPr>
            <p:nvPr/>
          </p:nvSpPr>
          <p:spPr bwMode="auto">
            <a:xfrm>
              <a:off x="4530266" y="1793335"/>
              <a:ext cx="8218947" cy="2337451"/>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389 w 10000"/>
                <a:gd name="connsiteY0" fmla="*/ 4703 h 10000"/>
                <a:gd name="connsiteX1" fmla="*/ 15 w 10000"/>
                <a:gd name="connsiteY1" fmla="*/ 4977 h 10000"/>
                <a:gd name="connsiteX2" fmla="*/ 479 w 10000"/>
                <a:gd name="connsiteY2" fmla="*/ 5616 h 10000"/>
                <a:gd name="connsiteX3" fmla="*/ 1098 w 10000"/>
                <a:gd name="connsiteY3" fmla="*/ 4201 h 10000"/>
                <a:gd name="connsiteX4" fmla="*/ 1653 w 10000"/>
                <a:gd name="connsiteY4" fmla="*/ 6530 h 10000"/>
                <a:gd name="connsiteX5" fmla="*/ 2905 w 10000"/>
                <a:gd name="connsiteY5" fmla="*/ 10000 h 10000"/>
                <a:gd name="connsiteX6" fmla="*/ 5446 w 10000"/>
                <a:gd name="connsiteY6" fmla="*/ 0 h 10000"/>
                <a:gd name="connsiteX7" fmla="*/ 7575 w 10000"/>
                <a:gd name="connsiteY7" fmla="*/ 8447 h 10000"/>
                <a:gd name="connsiteX8" fmla="*/ 10000 w 10000"/>
                <a:gd name="connsiteY8" fmla="*/ 6712 h 10000"/>
                <a:gd name="connsiteX0" fmla="*/ 15 w 10000"/>
                <a:gd name="connsiteY0" fmla="*/ 4977 h 10000"/>
                <a:gd name="connsiteX1" fmla="*/ 479 w 10000"/>
                <a:gd name="connsiteY1" fmla="*/ 5616 h 10000"/>
                <a:gd name="connsiteX2" fmla="*/ 1098 w 10000"/>
                <a:gd name="connsiteY2" fmla="*/ 4201 h 10000"/>
                <a:gd name="connsiteX3" fmla="*/ 1653 w 10000"/>
                <a:gd name="connsiteY3" fmla="*/ 6530 h 10000"/>
                <a:gd name="connsiteX4" fmla="*/ 2905 w 10000"/>
                <a:gd name="connsiteY4" fmla="*/ 10000 h 10000"/>
                <a:gd name="connsiteX5" fmla="*/ 5446 w 10000"/>
                <a:gd name="connsiteY5" fmla="*/ 0 h 10000"/>
                <a:gd name="connsiteX6" fmla="*/ 7575 w 10000"/>
                <a:gd name="connsiteY6" fmla="*/ 8447 h 10000"/>
                <a:gd name="connsiteX7" fmla="*/ 10000 w 10000"/>
                <a:gd name="connsiteY7" fmla="*/ 67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15" y="4977"/>
                  </a:moveTo>
                  <a:cubicBezTo>
                    <a:pt x="-62" y="5434"/>
                    <a:pt x="169" y="6438"/>
                    <a:pt x="479" y="5616"/>
                  </a:cubicBezTo>
                  <a:cubicBezTo>
                    <a:pt x="789" y="4795"/>
                    <a:pt x="776" y="4201"/>
                    <a:pt x="1098" y="4201"/>
                  </a:cubicBezTo>
                  <a:cubicBezTo>
                    <a:pt x="1538" y="4201"/>
                    <a:pt x="1551" y="5936"/>
                    <a:pt x="1653" y="6530"/>
                  </a:cubicBezTo>
                  <a:cubicBezTo>
                    <a:pt x="1962" y="8265"/>
                    <a:pt x="2183" y="10000"/>
                    <a:pt x="2905" y="10000"/>
                  </a:cubicBezTo>
                  <a:cubicBezTo>
                    <a:pt x="4130" y="10000"/>
                    <a:pt x="4467" y="0"/>
                    <a:pt x="5446" y="0"/>
                  </a:cubicBezTo>
                  <a:cubicBezTo>
                    <a:pt x="6426" y="0"/>
                    <a:pt x="6647" y="8447"/>
                    <a:pt x="7575" y="8447"/>
                  </a:cubicBezTo>
                  <a:cubicBezTo>
                    <a:pt x="8349" y="8447"/>
                    <a:pt x="8285" y="6712"/>
                    <a:pt x="10000" y="6712"/>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 name="Freeform 6">
            <a:extLst>
              <a:ext uri="{FF2B5EF4-FFF2-40B4-BE49-F238E27FC236}">
                <a16:creationId xmlns:a16="http://schemas.microsoft.com/office/drawing/2014/main" id="{0EE8C784-4487-4C4D-B2AB-6859BF24595F}"/>
              </a:ext>
            </a:extLst>
          </p:cNvPr>
          <p:cNvSpPr>
            <a:spLocks/>
          </p:cNvSpPr>
          <p:nvPr/>
        </p:nvSpPr>
        <p:spPr bwMode="auto">
          <a:xfrm>
            <a:off x="898961" y="2937948"/>
            <a:ext cx="4587189" cy="2388649"/>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593 w 8593"/>
              <a:gd name="connsiteY0" fmla="*/ 2151 h 9552"/>
              <a:gd name="connsiteX1" fmla="*/ 7060 w 8593"/>
              <a:gd name="connsiteY1" fmla="*/ 3907 h 9552"/>
              <a:gd name="connsiteX2" fmla="*/ 5248 w 8593"/>
              <a:gd name="connsiteY2" fmla="*/ 0 h 9552"/>
              <a:gd name="connsiteX3" fmla="*/ 4193 w 8593"/>
              <a:gd name="connsiteY3" fmla="*/ 6452 h 9552"/>
              <a:gd name="connsiteX4" fmla="*/ 3517 w 8593"/>
              <a:gd name="connsiteY4" fmla="*/ 6989 h 9552"/>
              <a:gd name="connsiteX5" fmla="*/ 3463 w 8593"/>
              <a:gd name="connsiteY5" fmla="*/ 9534 h 9552"/>
              <a:gd name="connsiteX6" fmla="*/ 1722 w 8593"/>
              <a:gd name="connsiteY6" fmla="*/ 1505 h 9552"/>
              <a:gd name="connsiteX7" fmla="*/ 0 w 8593"/>
              <a:gd name="connsiteY7" fmla="*/ 3190 h 9552"/>
              <a:gd name="connsiteX0" fmla="*/ 8216 w 8216"/>
              <a:gd name="connsiteY0" fmla="*/ 4090 h 10000"/>
              <a:gd name="connsiteX1" fmla="*/ 6107 w 8216"/>
              <a:gd name="connsiteY1" fmla="*/ 0 h 10000"/>
              <a:gd name="connsiteX2" fmla="*/ 4880 w 8216"/>
              <a:gd name="connsiteY2" fmla="*/ 6755 h 10000"/>
              <a:gd name="connsiteX3" fmla="*/ 4093 w 8216"/>
              <a:gd name="connsiteY3" fmla="*/ 7317 h 10000"/>
              <a:gd name="connsiteX4" fmla="*/ 4030 w 8216"/>
              <a:gd name="connsiteY4" fmla="*/ 9981 h 10000"/>
              <a:gd name="connsiteX5" fmla="*/ 2004 w 8216"/>
              <a:gd name="connsiteY5" fmla="*/ 1576 h 10000"/>
              <a:gd name="connsiteX6" fmla="*/ 0 w 8216"/>
              <a:gd name="connsiteY6" fmla="*/ 3340 h 10000"/>
              <a:gd name="connsiteX0" fmla="*/ 7433 w 7433"/>
              <a:gd name="connsiteY0" fmla="*/ 0 h 10000"/>
              <a:gd name="connsiteX1" fmla="*/ 5940 w 7433"/>
              <a:gd name="connsiteY1" fmla="*/ 6755 h 10000"/>
              <a:gd name="connsiteX2" fmla="*/ 4982 w 7433"/>
              <a:gd name="connsiteY2" fmla="*/ 7317 h 10000"/>
              <a:gd name="connsiteX3" fmla="*/ 4905 w 7433"/>
              <a:gd name="connsiteY3" fmla="*/ 9981 h 10000"/>
              <a:gd name="connsiteX4" fmla="*/ 2439 w 7433"/>
              <a:gd name="connsiteY4" fmla="*/ 1576 h 10000"/>
              <a:gd name="connsiteX5" fmla="*/ 0 w 7433"/>
              <a:gd name="connsiteY5" fmla="*/ 3340 h 10000"/>
              <a:gd name="connsiteX0" fmla="*/ 7991 w 7991"/>
              <a:gd name="connsiteY0" fmla="*/ 5179 h 8424"/>
              <a:gd name="connsiteX1" fmla="*/ 6703 w 7991"/>
              <a:gd name="connsiteY1" fmla="*/ 5741 h 8424"/>
              <a:gd name="connsiteX2" fmla="*/ 6599 w 7991"/>
              <a:gd name="connsiteY2" fmla="*/ 8405 h 8424"/>
              <a:gd name="connsiteX3" fmla="*/ 3281 w 7991"/>
              <a:gd name="connsiteY3" fmla="*/ 0 h 8424"/>
              <a:gd name="connsiteX4" fmla="*/ 0 w 7991"/>
              <a:gd name="connsiteY4" fmla="*/ 1764 h 8424"/>
              <a:gd name="connsiteX0" fmla="*/ 8388 w 9271"/>
              <a:gd name="connsiteY0" fmla="*/ 6815 h 10000"/>
              <a:gd name="connsiteX1" fmla="*/ 8258 w 9271"/>
              <a:gd name="connsiteY1" fmla="*/ 9977 h 10000"/>
              <a:gd name="connsiteX2" fmla="*/ 4106 w 9271"/>
              <a:gd name="connsiteY2" fmla="*/ 0 h 10000"/>
              <a:gd name="connsiteX3" fmla="*/ 0 w 9271"/>
              <a:gd name="connsiteY3" fmla="*/ 2094 h 10000"/>
              <a:gd name="connsiteX0" fmla="*/ 9048 w 9957"/>
              <a:gd name="connsiteY0" fmla="*/ 6815 h 10371"/>
              <a:gd name="connsiteX1" fmla="*/ 9957 w 9957"/>
              <a:gd name="connsiteY1" fmla="*/ 8220 h 10371"/>
              <a:gd name="connsiteX2" fmla="*/ 8907 w 9957"/>
              <a:gd name="connsiteY2" fmla="*/ 9977 h 10371"/>
              <a:gd name="connsiteX3" fmla="*/ 4429 w 9957"/>
              <a:gd name="connsiteY3" fmla="*/ 0 h 10371"/>
              <a:gd name="connsiteX4" fmla="*/ 0 w 9957"/>
              <a:gd name="connsiteY4" fmla="*/ 2094 h 10371"/>
              <a:gd name="connsiteX0" fmla="*/ 10000 w 10000"/>
              <a:gd name="connsiteY0" fmla="*/ 7926 h 10000"/>
              <a:gd name="connsiteX1" fmla="*/ 8945 w 10000"/>
              <a:gd name="connsiteY1" fmla="*/ 9620 h 10000"/>
              <a:gd name="connsiteX2" fmla="*/ 4448 w 10000"/>
              <a:gd name="connsiteY2" fmla="*/ 0 h 10000"/>
              <a:gd name="connsiteX3" fmla="*/ 0 w 10000"/>
              <a:gd name="connsiteY3" fmla="*/ 2019 h 10000"/>
              <a:gd name="connsiteX0" fmla="*/ 10000 w 10000"/>
              <a:gd name="connsiteY0" fmla="*/ 7926 h 9624"/>
              <a:gd name="connsiteX1" fmla="*/ 8945 w 10000"/>
              <a:gd name="connsiteY1" fmla="*/ 9620 h 9624"/>
              <a:gd name="connsiteX2" fmla="*/ 4448 w 10000"/>
              <a:gd name="connsiteY2" fmla="*/ 0 h 9624"/>
              <a:gd name="connsiteX3" fmla="*/ 0 w 10000"/>
              <a:gd name="connsiteY3" fmla="*/ 2019 h 9624"/>
              <a:gd name="connsiteX0" fmla="*/ 10000 w 10179"/>
              <a:gd name="connsiteY0" fmla="*/ 8236 h 9996"/>
              <a:gd name="connsiteX1" fmla="*/ 8945 w 10179"/>
              <a:gd name="connsiteY1" fmla="*/ 9996 h 9996"/>
              <a:gd name="connsiteX2" fmla="*/ 4448 w 10179"/>
              <a:gd name="connsiteY2" fmla="*/ 0 h 9996"/>
              <a:gd name="connsiteX3" fmla="*/ 0 w 10179"/>
              <a:gd name="connsiteY3" fmla="*/ 2098 h 9996"/>
              <a:gd name="connsiteX0" fmla="*/ 9824 w 9824"/>
              <a:gd name="connsiteY0" fmla="*/ 8239 h 10000"/>
              <a:gd name="connsiteX1" fmla="*/ 8788 w 9824"/>
              <a:gd name="connsiteY1" fmla="*/ 10000 h 10000"/>
              <a:gd name="connsiteX2" fmla="*/ 4370 w 9824"/>
              <a:gd name="connsiteY2" fmla="*/ 0 h 10000"/>
              <a:gd name="connsiteX3" fmla="*/ 0 w 9824"/>
              <a:gd name="connsiteY3" fmla="*/ 2099 h 10000"/>
              <a:gd name="connsiteX0" fmla="*/ 10000 w 10000"/>
              <a:gd name="connsiteY0" fmla="*/ 8239 h 10000"/>
              <a:gd name="connsiteX1" fmla="*/ 8945 w 10000"/>
              <a:gd name="connsiteY1" fmla="*/ 10000 h 10000"/>
              <a:gd name="connsiteX2" fmla="*/ 4448 w 10000"/>
              <a:gd name="connsiteY2" fmla="*/ 0 h 10000"/>
              <a:gd name="connsiteX3" fmla="*/ 0 w 10000"/>
              <a:gd name="connsiteY3" fmla="*/ 2099 h 10000"/>
              <a:gd name="connsiteX0" fmla="*/ 10000 w 10000"/>
              <a:gd name="connsiteY0" fmla="*/ 8239 h 10000"/>
              <a:gd name="connsiteX1" fmla="*/ 8945 w 10000"/>
              <a:gd name="connsiteY1" fmla="*/ 10000 h 10000"/>
              <a:gd name="connsiteX2" fmla="*/ 4448 w 10000"/>
              <a:gd name="connsiteY2" fmla="*/ 0 h 10000"/>
              <a:gd name="connsiteX3" fmla="*/ 0 w 10000"/>
              <a:gd name="connsiteY3" fmla="*/ 2099 h 10000"/>
            </a:gdLst>
            <a:ahLst/>
            <a:cxnLst>
              <a:cxn ang="0">
                <a:pos x="connsiteX0" y="connsiteY0"/>
              </a:cxn>
              <a:cxn ang="0">
                <a:pos x="connsiteX1" y="connsiteY1"/>
              </a:cxn>
              <a:cxn ang="0">
                <a:pos x="connsiteX2" y="connsiteY2"/>
              </a:cxn>
              <a:cxn ang="0">
                <a:pos x="connsiteX3" y="connsiteY3"/>
              </a:cxn>
            </a:cxnLst>
            <a:rect l="l" t="t" r="r" b="b"/>
            <a:pathLst>
              <a:path w="10000" h="10000">
                <a:moveTo>
                  <a:pt x="10000" y="8239"/>
                </a:moveTo>
                <a:cubicBezTo>
                  <a:pt x="9978" y="8768"/>
                  <a:pt x="9774" y="9988"/>
                  <a:pt x="8945" y="10000"/>
                </a:cubicBezTo>
                <a:cubicBezTo>
                  <a:pt x="6819" y="10031"/>
                  <a:pt x="5984" y="0"/>
                  <a:pt x="4448" y="0"/>
                </a:cubicBezTo>
                <a:cubicBezTo>
                  <a:pt x="3331" y="0"/>
                  <a:pt x="3169" y="2099"/>
                  <a:pt x="0" y="2099"/>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6">
            <a:extLst>
              <a:ext uri="{FF2B5EF4-FFF2-40B4-BE49-F238E27FC236}">
                <a16:creationId xmlns:a16="http://schemas.microsoft.com/office/drawing/2014/main" id="{B760DF1E-45B3-4B9B-BD7D-4735BA05FFF3}"/>
              </a:ext>
            </a:extLst>
          </p:cNvPr>
          <p:cNvSpPr>
            <a:spLocks/>
          </p:cNvSpPr>
          <p:nvPr/>
        </p:nvSpPr>
        <p:spPr bwMode="auto">
          <a:xfrm>
            <a:off x="5007601" y="2414366"/>
            <a:ext cx="7741612" cy="2374558"/>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278 w 8278"/>
              <a:gd name="connsiteY0" fmla="*/ 3047 h 9552"/>
              <a:gd name="connsiteX1" fmla="*/ 6871 w 8278"/>
              <a:gd name="connsiteY1" fmla="*/ 2151 h 9552"/>
              <a:gd name="connsiteX2" fmla="*/ 5338 w 8278"/>
              <a:gd name="connsiteY2" fmla="*/ 3907 h 9552"/>
              <a:gd name="connsiteX3" fmla="*/ 3526 w 8278"/>
              <a:gd name="connsiteY3" fmla="*/ 0 h 9552"/>
              <a:gd name="connsiteX4" fmla="*/ 2471 w 8278"/>
              <a:gd name="connsiteY4" fmla="*/ 6452 h 9552"/>
              <a:gd name="connsiteX5" fmla="*/ 1795 w 8278"/>
              <a:gd name="connsiteY5" fmla="*/ 6989 h 9552"/>
              <a:gd name="connsiteX6" fmla="*/ 1741 w 8278"/>
              <a:gd name="connsiteY6" fmla="*/ 9534 h 9552"/>
              <a:gd name="connsiteX7" fmla="*/ 0 w 8278"/>
              <a:gd name="connsiteY7" fmla="*/ 1505 h 9552"/>
              <a:gd name="connsiteX0" fmla="*/ 7897 w 7897"/>
              <a:gd name="connsiteY0" fmla="*/ 3190 h 9981"/>
              <a:gd name="connsiteX1" fmla="*/ 6197 w 7897"/>
              <a:gd name="connsiteY1" fmla="*/ 2252 h 9981"/>
              <a:gd name="connsiteX2" fmla="*/ 4345 w 7897"/>
              <a:gd name="connsiteY2" fmla="*/ 4090 h 9981"/>
              <a:gd name="connsiteX3" fmla="*/ 2156 w 7897"/>
              <a:gd name="connsiteY3" fmla="*/ 0 h 9981"/>
              <a:gd name="connsiteX4" fmla="*/ 882 w 7897"/>
              <a:gd name="connsiteY4" fmla="*/ 6755 h 9981"/>
              <a:gd name="connsiteX5" fmla="*/ 65 w 7897"/>
              <a:gd name="connsiteY5" fmla="*/ 7317 h 9981"/>
              <a:gd name="connsiteX6" fmla="*/ 0 w 7897"/>
              <a:gd name="connsiteY6" fmla="*/ 9981 h 9981"/>
              <a:gd name="connsiteX0" fmla="*/ 9956 w 9956"/>
              <a:gd name="connsiteY0" fmla="*/ 3196 h 8371"/>
              <a:gd name="connsiteX1" fmla="*/ 7803 w 9956"/>
              <a:gd name="connsiteY1" fmla="*/ 2256 h 8371"/>
              <a:gd name="connsiteX2" fmla="*/ 5458 w 9956"/>
              <a:gd name="connsiteY2" fmla="*/ 4098 h 8371"/>
              <a:gd name="connsiteX3" fmla="*/ 2686 w 9956"/>
              <a:gd name="connsiteY3" fmla="*/ 0 h 8371"/>
              <a:gd name="connsiteX4" fmla="*/ 1073 w 9956"/>
              <a:gd name="connsiteY4" fmla="*/ 6768 h 8371"/>
              <a:gd name="connsiteX5" fmla="*/ 38 w 9956"/>
              <a:gd name="connsiteY5" fmla="*/ 7331 h 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6" h="8371">
                <a:moveTo>
                  <a:pt x="9956" y="3196"/>
                </a:moveTo>
                <a:cubicBezTo>
                  <a:pt x="9032" y="3196"/>
                  <a:pt x="8742" y="2256"/>
                  <a:pt x="7803" y="2256"/>
                </a:cubicBezTo>
                <a:cubicBezTo>
                  <a:pt x="6880" y="2256"/>
                  <a:pt x="6646" y="4098"/>
                  <a:pt x="5458" y="4098"/>
                </a:cubicBezTo>
                <a:cubicBezTo>
                  <a:pt x="4273" y="4098"/>
                  <a:pt x="3763" y="0"/>
                  <a:pt x="2686" y="0"/>
                </a:cubicBezTo>
                <a:cubicBezTo>
                  <a:pt x="2024" y="0"/>
                  <a:pt x="1458" y="3721"/>
                  <a:pt x="1073" y="6768"/>
                </a:cubicBezTo>
                <a:cubicBezTo>
                  <a:pt x="742" y="9399"/>
                  <a:pt x="-197" y="8196"/>
                  <a:pt x="38" y="7331"/>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6">
            <a:extLst>
              <a:ext uri="{FF2B5EF4-FFF2-40B4-BE49-F238E27FC236}">
                <a16:creationId xmlns:a16="http://schemas.microsoft.com/office/drawing/2014/main" id="{168A2B0B-7701-4CEE-9BA2-C4F5E8853F82}"/>
              </a:ext>
            </a:extLst>
          </p:cNvPr>
          <p:cNvSpPr>
            <a:spLocks/>
          </p:cNvSpPr>
          <p:nvPr/>
        </p:nvSpPr>
        <p:spPr bwMode="auto">
          <a:xfrm>
            <a:off x="5065768" y="4397531"/>
            <a:ext cx="436304" cy="447878"/>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278 w 8278"/>
              <a:gd name="connsiteY0" fmla="*/ 3047 h 9552"/>
              <a:gd name="connsiteX1" fmla="*/ 6871 w 8278"/>
              <a:gd name="connsiteY1" fmla="*/ 2151 h 9552"/>
              <a:gd name="connsiteX2" fmla="*/ 5338 w 8278"/>
              <a:gd name="connsiteY2" fmla="*/ 3907 h 9552"/>
              <a:gd name="connsiteX3" fmla="*/ 3526 w 8278"/>
              <a:gd name="connsiteY3" fmla="*/ 0 h 9552"/>
              <a:gd name="connsiteX4" fmla="*/ 2471 w 8278"/>
              <a:gd name="connsiteY4" fmla="*/ 6452 h 9552"/>
              <a:gd name="connsiteX5" fmla="*/ 1795 w 8278"/>
              <a:gd name="connsiteY5" fmla="*/ 6989 h 9552"/>
              <a:gd name="connsiteX6" fmla="*/ 1741 w 8278"/>
              <a:gd name="connsiteY6" fmla="*/ 9534 h 9552"/>
              <a:gd name="connsiteX7" fmla="*/ 0 w 8278"/>
              <a:gd name="connsiteY7" fmla="*/ 1505 h 9552"/>
              <a:gd name="connsiteX0" fmla="*/ 7897 w 7897"/>
              <a:gd name="connsiteY0" fmla="*/ 3190 h 9981"/>
              <a:gd name="connsiteX1" fmla="*/ 6197 w 7897"/>
              <a:gd name="connsiteY1" fmla="*/ 2252 h 9981"/>
              <a:gd name="connsiteX2" fmla="*/ 4345 w 7897"/>
              <a:gd name="connsiteY2" fmla="*/ 4090 h 9981"/>
              <a:gd name="connsiteX3" fmla="*/ 2156 w 7897"/>
              <a:gd name="connsiteY3" fmla="*/ 0 h 9981"/>
              <a:gd name="connsiteX4" fmla="*/ 882 w 7897"/>
              <a:gd name="connsiteY4" fmla="*/ 6755 h 9981"/>
              <a:gd name="connsiteX5" fmla="*/ 65 w 7897"/>
              <a:gd name="connsiteY5" fmla="*/ 7317 h 9981"/>
              <a:gd name="connsiteX6" fmla="*/ 0 w 7897"/>
              <a:gd name="connsiteY6" fmla="*/ 9981 h 9981"/>
              <a:gd name="connsiteX0" fmla="*/ 10000 w 10000"/>
              <a:gd name="connsiteY0" fmla="*/ 3196 h 10000"/>
              <a:gd name="connsiteX1" fmla="*/ 7847 w 10000"/>
              <a:gd name="connsiteY1" fmla="*/ 2256 h 10000"/>
              <a:gd name="connsiteX2" fmla="*/ 5502 w 10000"/>
              <a:gd name="connsiteY2" fmla="*/ 4098 h 10000"/>
              <a:gd name="connsiteX3" fmla="*/ 2730 w 10000"/>
              <a:gd name="connsiteY3" fmla="*/ 0 h 10000"/>
              <a:gd name="connsiteX4" fmla="*/ 1117 w 10000"/>
              <a:gd name="connsiteY4" fmla="*/ 6768 h 10000"/>
              <a:gd name="connsiteX5" fmla="*/ 82 w 10000"/>
              <a:gd name="connsiteY5" fmla="*/ 7331 h 10000"/>
              <a:gd name="connsiteX6" fmla="*/ 643 w 10000"/>
              <a:gd name="connsiteY6" fmla="*/ 8721 h 10000"/>
              <a:gd name="connsiteX7" fmla="*/ 0 w 10000"/>
              <a:gd name="connsiteY7" fmla="*/ 10000 h 10000"/>
              <a:gd name="connsiteX0" fmla="*/ 9956 w 9956"/>
              <a:gd name="connsiteY0" fmla="*/ 3196 h 8721"/>
              <a:gd name="connsiteX1" fmla="*/ 7803 w 9956"/>
              <a:gd name="connsiteY1" fmla="*/ 2256 h 8721"/>
              <a:gd name="connsiteX2" fmla="*/ 5458 w 9956"/>
              <a:gd name="connsiteY2" fmla="*/ 4098 h 8721"/>
              <a:gd name="connsiteX3" fmla="*/ 2686 w 9956"/>
              <a:gd name="connsiteY3" fmla="*/ 0 h 8721"/>
              <a:gd name="connsiteX4" fmla="*/ 1073 w 9956"/>
              <a:gd name="connsiteY4" fmla="*/ 6768 h 8721"/>
              <a:gd name="connsiteX5" fmla="*/ 38 w 9956"/>
              <a:gd name="connsiteY5" fmla="*/ 7331 h 8721"/>
              <a:gd name="connsiteX6" fmla="*/ 599 w 9956"/>
              <a:gd name="connsiteY6" fmla="*/ 8721 h 8721"/>
              <a:gd name="connsiteX0" fmla="*/ 10000 w 10000"/>
              <a:gd name="connsiteY0" fmla="*/ 3665 h 10000"/>
              <a:gd name="connsiteX1" fmla="*/ 7837 w 10000"/>
              <a:gd name="connsiteY1" fmla="*/ 2587 h 10000"/>
              <a:gd name="connsiteX2" fmla="*/ 5482 w 10000"/>
              <a:gd name="connsiteY2" fmla="*/ 4699 h 10000"/>
              <a:gd name="connsiteX3" fmla="*/ 2698 w 10000"/>
              <a:gd name="connsiteY3" fmla="*/ 0 h 10000"/>
              <a:gd name="connsiteX4" fmla="*/ 1078 w 10000"/>
              <a:gd name="connsiteY4" fmla="*/ 7761 h 10000"/>
              <a:gd name="connsiteX5" fmla="*/ 38 w 10000"/>
              <a:gd name="connsiteY5" fmla="*/ 8406 h 10000"/>
              <a:gd name="connsiteX6" fmla="*/ 602 w 10000"/>
              <a:gd name="connsiteY6" fmla="*/ 10000 h 10000"/>
              <a:gd name="connsiteX0" fmla="*/ 7837 w 7837"/>
              <a:gd name="connsiteY0" fmla="*/ 2587 h 10000"/>
              <a:gd name="connsiteX1" fmla="*/ 5482 w 7837"/>
              <a:gd name="connsiteY1" fmla="*/ 4699 h 10000"/>
              <a:gd name="connsiteX2" fmla="*/ 2698 w 7837"/>
              <a:gd name="connsiteY2" fmla="*/ 0 h 10000"/>
              <a:gd name="connsiteX3" fmla="*/ 1078 w 7837"/>
              <a:gd name="connsiteY3" fmla="*/ 7761 h 10000"/>
              <a:gd name="connsiteX4" fmla="*/ 38 w 7837"/>
              <a:gd name="connsiteY4" fmla="*/ 8406 h 10000"/>
              <a:gd name="connsiteX5" fmla="*/ 602 w 7837"/>
              <a:gd name="connsiteY5" fmla="*/ 10000 h 10000"/>
              <a:gd name="connsiteX0" fmla="*/ 6995 w 6995"/>
              <a:gd name="connsiteY0" fmla="*/ 4699 h 10000"/>
              <a:gd name="connsiteX1" fmla="*/ 3443 w 6995"/>
              <a:gd name="connsiteY1" fmla="*/ 0 h 10000"/>
              <a:gd name="connsiteX2" fmla="*/ 1376 w 6995"/>
              <a:gd name="connsiteY2" fmla="*/ 7761 h 10000"/>
              <a:gd name="connsiteX3" fmla="*/ 48 w 6995"/>
              <a:gd name="connsiteY3" fmla="*/ 8406 h 10000"/>
              <a:gd name="connsiteX4" fmla="*/ 768 w 6995"/>
              <a:gd name="connsiteY4" fmla="*/ 10000 h 10000"/>
              <a:gd name="connsiteX0" fmla="*/ 4922 w 4922"/>
              <a:gd name="connsiteY0" fmla="*/ 0 h 10000"/>
              <a:gd name="connsiteX1" fmla="*/ 1967 w 4922"/>
              <a:gd name="connsiteY1" fmla="*/ 7761 h 10000"/>
              <a:gd name="connsiteX2" fmla="*/ 69 w 4922"/>
              <a:gd name="connsiteY2" fmla="*/ 8406 h 10000"/>
              <a:gd name="connsiteX3" fmla="*/ 1098 w 4922"/>
              <a:gd name="connsiteY3" fmla="*/ 10000 h 10000"/>
              <a:gd name="connsiteX0" fmla="*/ 3995 w 3995"/>
              <a:gd name="connsiteY0" fmla="*/ 0 h 2239"/>
              <a:gd name="connsiteX1" fmla="*/ 139 w 3995"/>
              <a:gd name="connsiteY1" fmla="*/ 645 h 2239"/>
              <a:gd name="connsiteX2" fmla="*/ 2230 w 3995"/>
              <a:gd name="connsiteY2" fmla="*/ 2239 h 2239"/>
              <a:gd name="connsiteX0" fmla="*/ 0 w 5248"/>
              <a:gd name="connsiteY0" fmla="*/ 967 h 8086"/>
              <a:gd name="connsiteX1" fmla="*/ 5234 w 5248"/>
              <a:gd name="connsiteY1" fmla="*/ 8086 h 8086"/>
            </a:gdLst>
            <a:ahLst/>
            <a:cxnLst>
              <a:cxn ang="0">
                <a:pos x="connsiteX0" y="connsiteY0"/>
              </a:cxn>
              <a:cxn ang="0">
                <a:pos x="connsiteX1" y="connsiteY1"/>
              </a:cxn>
            </a:cxnLst>
            <a:rect l="l" t="t" r="r" b="b"/>
            <a:pathLst>
              <a:path w="5248" h="8086">
                <a:moveTo>
                  <a:pt x="0" y="967"/>
                </a:moveTo>
                <a:cubicBezTo>
                  <a:pt x="4678" y="-2870"/>
                  <a:pt x="5367" y="5808"/>
                  <a:pt x="5234" y="8086"/>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4082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750"/>
                                        <p:tgtEl>
                                          <p:spTgt spid="31"/>
                                        </p:tgtEl>
                                      </p:cBhvr>
                                    </p:animEffect>
                                  </p:childTnLst>
                                </p:cTn>
                              </p:par>
                              <p:par>
                                <p:cTn id="8" presetID="22" presetClass="entr" presetSubtype="2" fill="hold" grpId="0" nodeType="withEffect">
                                  <p:stCondLst>
                                    <p:cond delay="7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250"/>
                                        <p:tgtEl>
                                          <p:spTgt spid="34"/>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2000"/>
                                        <p:tgtEl>
                                          <p:spTgt spid="32"/>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42" presetClass="path" presetSubtype="0" decel="100000" fill="hold" grpId="1" nodeType="withEffect">
                                  <p:stCondLst>
                                    <p:cond delay="500"/>
                                  </p:stCondLst>
                                  <p:childTnLst>
                                    <p:animMotion origin="layout" path="M 3.125E-6 -3.7037E-6 L -0.1043 -0.11389 " pathEditMode="relative" rAng="0" ptsTypes="AA">
                                      <p:cBhvr>
                                        <p:cTn id="18" dur="1000" spd="-100000" fill="hold"/>
                                        <p:tgtEl>
                                          <p:spTgt spid="9"/>
                                        </p:tgtEl>
                                        <p:attrNameLst>
                                          <p:attrName>ppt_x</p:attrName>
                                          <p:attrName>ppt_y</p:attrName>
                                        </p:attrNameLst>
                                      </p:cBhvr>
                                      <p:rCtr x="-5221" y="-5694"/>
                                    </p:animMotion>
                                  </p:childTnLst>
                                </p:cTn>
                              </p:par>
                              <p:par>
                                <p:cTn id="19" presetID="6" presetClass="emph" presetSubtype="0" fill="hold" grpId="2" nodeType="withEffect">
                                  <p:stCondLst>
                                    <p:cond delay="0"/>
                                  </p:stCondLst>
                                  <p:childTnLst>
                                    <p:animScale>
                                      <p:cBhvr>
                                        <p:cTn id="20" dur="10" fill="hold"/>
                                        <p:tgtEl>
                                          <p:spTgt spid="9"/>
                                        </p:tgtEl>
                                      </p:cBhvr>
                                      <p:by x="1000" y="1000"/>
                                    </p:animScale>
                                  </p:childTnLst>
                                </p:cTn>
                              </p:par>
                              <p:par>
                                <p:cTn id="21" presetID="6" presetClass="emph" presetSubtype="0" decel="100000" fill="hold" grpId="3" nodeType="withEffect">
                                  <p:stCondLst>
                                    <p:cond delay="500"/>
                                  </p:stCondLst>
                                  <p:childTnLst>
                                    <p:animScale>
                                      <p:cBhvr>
                                        <p:cTn id="22" dur="1000" fill="hold"/>
                                        <p:tgtEl>
                                          <p:spTgt spid="9"/>
                                        </p:tgtEl>
                                      </p:cBhvr>
                                      <p:by x="9999000" y="9999000"/>
                                    </p:animScale>
                                  </p:childTnLst>
                                </p:cTn>
                              </p:par>
                              <p:par>
                                <p:cTn id="23" presetID="10" presetClass="entr" presetSubtype="0" fill="hold" nodeType="withEffect">
                                  <p:stCondLst>
                                    <p:cond delay="125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31" grpId="0" animBg="1"/>
      <p:bldP spid="32"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12626AA4-26B4-4273-A459-7BC4E0C53420}"/>
              </a:ext>
            </a:extLst>
          </p:cNvPr>
          <p:cNvPicPr>
            <a:picLocks noChangeAspect="1"/>
          </p:cNvPicPr>
          <p:nvPr/>
        </p:nvPicPr>
        <p:blipFill>
          <a:blip r:embed="rId3"/>
          <a:stretch>
            <a:fillRect/>
          </a:stretch>
        </p:blipFill>
        <p:spPr>
          <a:xfrm>
            <a:off x="0" y="1"/>
            <a:ext cx="12192000" cy="6857999"/>
          </a:xfrm>
          <a:prstGeom prst="rect">
            <a:avLst/>
          </a:prstGeom>
        </p:spPr>
      </p:pic>
      <p:sp>
        <p:nvSpPr>
          <p:cNvPr id="27" name="Freeform 21">
            <a:extLst>
              <a:ext uri="{FF2B5EF4-FFF2-40B4-BE49-F238E27FC236}">
                <a16:creationId xmlns:a16="http://schemas.microsoft.com/office/drawing/2014/main" id="{9010FF5A-2074-48C6-A979-076904F7DFC7}"/>
              </a:ext>
            </a:extLst>
          </p:cNvPr>
          <p:cNvSpPr>
            <a:spLocks noEditPoints="1"/>
          </p:cNvSpPr>
          <p:nvPr/>
        </p:nvSpPr>
        <p:spPr bwMode="auto">
          <a:xfrm>
            <a:off x="500063" y="2866811"/>
            <a:ext cx="476250" cy="619339"/>
          </a:xfrm>
          <a:custGeom>
            <a:avLst/>
            <a:gdLst>
              <a:gd name="T0" fmla="*/ 281 w 562"/>
              <a:gd name="T1" fmla="*/ 0 h 731"/>
              <a:gd name="T2" fmla="*/ 0 w 562"/>
              <a:gd name="T3" fmla="*/ 281 h 731"/>
              <a:gd name="T4" fmla="*/ 281 w 562"/>
              <a:gd name="T5" fmla="*/ 731 h 731"/>
              <a:gd name="T6" fmla="*/ 562 w 562"/>
              <a:gd name="T7" fmla="*/ 281 h 731"/>
              <a:gd name="T8" fmla="*/ 281 w 562"/>
              <a:gd name="T9" fmla="*/ 0 h 731"/>
              <a:gd name="T10" fmla="*/ 281 w 562"/>
              <a:gd name="T11" fmla="*/ 461 h 731"/>
              <a:gd name="T12" fmla="*/ 101 w 562"/>
              <a:gd name="T13" fmla="*/ 281 h 731"/>
              <a:gd name="T14" fmla="*/ 281 w 562"/>
              <a:gd name="T15" fmla="*/ 101 h 731"/>
              <a:gd name="T16" fmla="*/ 461 w 562"/>
              <a:gd name="T17" fmla="*/ 281 h 731"/>
              <a:gd name="T18" fmla="*/ 281 w 562"/>
              <a:gd name="T19" fmla="*/ 461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2" h="731">
                <a:moveTo>
                  <a:pt x="281" y="0"/>
                </a:moveTo>
                <a:cubicBezTo>
                  <a:pt x="126" y="0"/>
                  <a:pt x="0" y="126"/>
                  <a:pt x="0" y="281"/>
                </a:cubicBezTo>
                <a:cubicBezTo>
                  <a:pt x="0" y="437"/>
                  <a:pt x="281" y="731"/>
                  <a:pt x="281" y="731"/>
                </a:cubicBezTo>
                <a:cubicBezTo>
                  <a:pt x="281" y="731"/>
                  <a:pt x="562" y="437"/>
                  <a:pt x="562" y="281"/>
                </a:cubicBezTo>
                <a:cubicBezTo>
                  <a:pt x="562" y="126"/>
                  <a:pt x="437" y="0"/>
                  <a:pt x="281" y="0"/>
                </a:cubicBezTo>
                <a:close/>
                <a:moveTo>
                  <a:pt x="281" y="461"/>
                </a:moveTo>
                <a:cubicBezTo>
                  <a:pt x="182" y="461"/>
                  <a:pt x="101" y="381"/>
                  <a:pt x="101" y="281"/>
                </a:cubicBezTo>
                <a:cubicBezTo>
                  <a:pt x="101" y="182"/>
                  <a:pt x="182" y="101"/>
                  <a:pt x="281" y="101"/>
                </a:cubicBezTo>
                <a:cubicBezTo>
                  <a:pt x="381" y="101"/>
                  <a:pt x="461" y="182"/>
                  <a:pt x="461" y="281"/>
                </a:cubicBezTo>
                <a:cubicBezTo>
                  <a:pt x="461" y="381"/>
                  <a:pt x="381" y="461"/>
                  <a:pt x="281" y="4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5">
            <a:extLst>
              <a:ext uri="{FF2B5EF4-FFF2-40B4-BE49-F238E27FC236}">
                <a16:creationId xmlns:a16="http://schemas.microsoft.com/office/drawing/2014/main" id="{A8C4ECAA-856E-40A9-9F6F-778365F1BB12}"/>
              </a:ext>
            </a:extLst>
          </p:cNvPr>
          <p:cNvSpPr>
            <a:spLocks/>
          </p:cNvSpPr>
          <p:nvPr/>
        </p:nvSpPr>
        <p:spPr bwMode="auto">
          <a:xfrm>
            <a:off x="5867854" y="4622779"/>
            <a:ext cx="3271033" cy="1777379"/>
          </a:xfrm>
          <a:custGeom>
            <a:avLst/>
            <a:gdLst>
              <a:gd name="T0" fmla="*/ 59 w 617"/>
              <a:gd name="T1" fmla="*/ 174 h 364"/>
              <a:gd name="T2" fmla="*/ 54 w 617"/>
              <a:gd name="T3" fmla="*/ 162 h 364"/>
              <a:gd name="T4" fmla="*/ 3 w 617"/>
              <a:gd name="T5" fmla="*/ 111 h 364"/>
              <a:gd name="T6" fmla="*/ 7 w 617"/>
              <a:gd name="T7" fmla="*/ 103 h 364"/>
              <a:gd name="T8" fmla="*/ 42 w 617"/>
              <a:gd name="T9" fmla="*/ 103 h 364"/>
              <a:gd name="T10" fmla="*/ 59 w 617"/>
              <a:gd name="T11" fmla="*/ 86 h 364"/>
              <a:gd name="T12" fmla="*/ 59 w 617"/>
              <a:gd name="T13" fmla="*/ 17 h 364"/>
              <a:gd name="T14" fmla="*/ 76 w 617"/>
              <a:gd name="T15" fmla="*/ 0 h 364"/>
              <a:gd name="T16" fmla="*/ 600 w 617"/>
              <a:gd name="T17" fmla="*/ 0 h 364"/>
              <a:gd name="T18" fmla="*/ 617 w 617"/>
              <a:gd name="T19" fmla="*/ 17 h 364"/>
              <a:gd name="T20" fmla="*/ 617 w 617"/>
              <a:gd name="T21" fmla="*/ 347 h 364"/>
              <a:gd name="T22" fmla="*/ 600 w 617"/>
              <a:gd name="T23" fmla="*/ 364 h 364"/>
              <a:gd name="T24" fmla="*/ 76 w 617"/>
              <a:gd name="T25" fmla="*/ 364 h 364"/>
              <a:gd name="T26" fmla="*/ 59 w 617"/>
              <a:gd name="T27" fmla="*/ 347 h 364"/>
              <a:gd name="T28" fmla="*/ 59 w 617"/>
              <a:gd name="T29" fmla="*/ 17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7" h="364">
                <a:moveTo>
                  <a:pt x="59" y="174"/>
                </a:moveTo>
                <a:cubicBezTo>
                  <a:pt x="59" y="169"/>
                  <a:pt x="57" y="165"/>
                  <a:pt x="54" y="162"/>
                </a:cubicBezTo>
                <a:cubicBezTo>
                  <a:pt x="3" y="111"/>
                  <a:pt x="3" y="111"/>
                  <a:pt x="3" y="111"/>
                </a:cubicBezTo>
                <a:cubicBezTo>
                  <a:pt x="0" y="108"/>
                  <a:pt x="2" y="103"/>
                  <a:pt x="7" y="103"/>
                </a:cubicBezTo>
                <a:cubicBezTo>
                  <a:pt x="42" y="103"/>
                  <a:pt x="42" y="103"/>
                  <a:pt x="42" y="103"/>
                </a:cubicBezTo>
                <a:cubicBezTo>
                  <a:pt x="51" y="103"/>
                  <a:pt x="59" y="95"/>
                  <a:pt x="59" y="86"/>
                </a:cubicBezTo>
                <a:cubicBezTo>
                  <a:pt x="59" y="17"/>
                  <a:pt x="59" y="17"/>
                  <a:pt x="59" y="17"/>
                </a:cubicBezTo>
                <a:cubicBezTo>
                  <a:pt x="59" y="7"/>
                  <a:pt x="67" y="0"/>
                  <a:pt x="76" y="0"/>
                </a:cubicBezTo>
                <a:cubicBezTo>
                  <a:pt x="600" y="0"/>
                  <a:pt x="600" y="0"/>
                  <a:pt x="600" y="0"/>
                </a:cubicBezTo>
                <a:cubicBezTo>
                  <a:pt x="610" y="0"/>
                  <a:pt x="617" y="7"/>
                  <a:pt x="617" y="17"/>
                </a:cubicBezTo>
                <a:cubicBezTo>
                  <a:pt x="617" y="347"/>
                  <a:pt x="617" y="347"/>
                  <a:pt x="617" y="347"/>
                </a:cubicBezTo>
                <a:cubicBezTo>
                  <a:pt x="617" y="356"/>
                  <a:pt x="610" y="364"/>
                  <a:pt x="600" y="364"/>
                </a:cubicBezTo>
                <a:cubicBezTo>
                  <a:pt x="76" y="364"/>
                  <a:pt x="76" y="364"/>
                  <a:pt x="76" y="364"/>
                </a:cubicBezTo>
                <a:cubicBezTo>
                  <a:pt x="67" y="364"/>
                  <a:pt x="59" y="356"/>
                  <a:pt x="59" y="347"/>
                </a:cubicBezTo>
                <a:lnTo>
                  <a:pt x="59" y="174"/>
                </a:lnTo>
                <a:close/>
              </a:path>
            </a:pathLst>
          </a:custGeom>
          <a:solidFill>
            <a:srgbClr val="E2A52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sp>
        <p:nvSpPr>
          <p:cNvPr id="48" name="Freeform 21">
            <a:extLst>
              <a:ext uri="{FF2B5EF4-FFF2-40B4-BE49-F238E27FC236}">
                <a16:creationId xmlns:a16="http://schemas.microsoft.com/office/drawing/2014/main" id="{D0353FE8-2C03-4682-AF51-27BAFD5D2F03}"/>
              </a:ext>
            </a:extLst>
          </p:cNvPr>
          <p:cNvSpPr>
            <a:spLocks noEditPoints="1"/>
          </p:cNvSpPr>
          <p:nvPr/>
        </p:nvSpPr>
        <p:spPr bwMode="auto">
          <a:xfrm rot="20932842">
            <a:off x="904356" y="91806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9">
            <a:extLst>
              <a:ext uri="{FF2B5EF4-FFF2-40B4-BE49-F238E27FC236}">
                <a16:creationId xmlns:a16="http://schemas.microsoft.com/office/drawing/2014/main" id="{5862F8EB-88BC-4AA5-8F8E-52D9A2D6FC39}"/>
              </a:ext>
            </a:extLst>
          </p:cNvPr>
          <p:cNvSpPr>
            <a:spLocks noEditPoints="1"/>
          </p:cNvSpPr>
          <p:nvPr/>
        </p:nvSpPr>
        <p:spPr bwMode="auto">
          <a:xfrm rot="1672198">
            <a:off x="11053757" y="52240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21">
            <a:extLst>
              <a:ext uri="{FF2B5EF4-FFF2-40B4-BE49-F238E27FC236}">
                <a16:creationId xmlns:a16="http://schemas.microsoft.com/office/drawing/2014/main" id="{B8E4F9DC-DEAC-4906-8BAA-7B66DB1A4D26}"/>
              </a:ext>
            </a:extLst>
          </p:cNvPr>
          <p:cNvSpPr>
            <a:spLocks noEditPoints="1"/>
          </p:cNvSpPr>
          <p:nvPr/>
        </p:nvSpPr>
        <p:spPr bwMode="auto">
          <a:xfrm rot="20932842">
            <a:off x="904356" y="91806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22">
            <a:extLst>
              <a:ext uri="{FF2B5EF4-FFF2-40B4-BE49-F238E27FC236}">
                <a16:creationId xmlns:a16="http://schemas.microsoft.com/office/drawing/2014/main" id="{5491B20C-177B-4755-8760-52C48EFB369A}"/>
              </a:ext>
            </a:extLst>
          </p:cNvPr>
          <p:cNvSpPr>
            <a:spLocks noEditPoints="1"/>
          </p:cNvSpPr>
          <p:nvPr/>
        </p:nvSpPr>
        <p:spPr bwMode="auto">
          <a:xfrm rot="780693">
            <a:off x="10158521" y="5744831"/>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9">
            <a:extLst>
              <a:ext uri="{FF2B5EF4-FFF2-40B4-BE49-F238E27FC236}">
                <a16:creationId xmlns:a16="http://schemas.microsoft.com/office/drawing/2014/main" id="{7ED70082-E133-4F24-9AD9-57E42769EC9F}"/>
              </a:ext>
            </a:extLst>
          </p:cNvPr>
          <p:cNvSpPr>
            <a:spLocks noEditPoints="1"/>
          </p:cNvSpPr>
          <p:nvPr/>
        </p:nvSpPr>
        <p:spPr bwMode="auto">
          <a:xfrm rot="19913815">
            <a:off x="1568976" y="578774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2">
            <a:extLst>
              <a:ext uri="{FF2B5EF4-FFF2-40B4-BE49-F238E27FC236}">
                <a16:creationId xmlns:a16="http://schemas.microsoft.com/office/drawing/2014/main" id="{00A07493-A827-48CA-BE26-CDCE8A2C530D}"/>
              </a:ext>
            </a:extLst>
          </p:cNvPr>
          <p:cNvSpPr>
            <a:spLocks noEditPoints="1"/>
          </p:cNvSpPr>
          <p:nvPr/>
        </p:nvSpPr>
        <p:spPr bwMode="auto">
          <a:xfrm rot="20453861" flipH="1">
            <a:off x="807953" y="5234055"/>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20">
            <a:extLst>
              <a:ext uri="{FF2B5EF4-FFF2-40B4-BE49-F238E27FC236}">
                <a16:creationId xmlns:a16="http://schemas.microsoft.com/office/drawing/2014/main" id="{1FAA2575-8D0D-4247-9653-243E13078F7C}"/>
              </a:ext>
            </a:extLst>
          </p:cNvPr>
          <p:cNvSpPr>
            <a:spLocks noEditPoints="1"/>
          </p:cNvSpPr>
          <p:nvPr/>
        </p:nvSpPr>
        <p:spPr bwMode="auto">
          <a:xfrm>
            <a:off x="7898462" y="79853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 name="Group 2">
            <a:extLst>
              <a:ext uri="{FF2B5EF4-FFF2-40B4-BE49-F238E27FC236}">
                <a16:creationId xmlns:a16="http://schemas.microsoft.com/office/drawing/2014/main" id="{B937DEA0-FFB3-46B9-8E7E-02E33FC71FBE}"/>
              </a:ext>
            </a:extLst>
          </p:cNvPr>
          <p:cNvGrpSpPr/>
          <p:nvPr/>
        </p:nvGrpSpPr>
        <p:grpSpPr>
          <a:xfrm>
            <a:off x="6190958" y="4736211"/>
            <a:ext cx="3017432" cy="1477328"/>
            <a:chOff x="6190958" y="4736211"/>
            <a:chExt cx="3017432" cy="1477328"/>
          </a:xfrm>
        </p:grpSpPr>
        <p:sp>
          <p:nvSpPr>
            <p:cNvPr id="36" name="Rectangle 35">
              <a:extLst>
                <a:ext uri="{FF2B5EF4-FFF2-40B4-BE49-F238E27FC236}">
                  <a16:creationId xmlns:a16="http://schemas.microsoft.com/office/drawing/2014/main" id="{EF2BBE62-66DC-4F60-8769-6155D1ECEDD5}"/>
                </a:ext>
              </a:extLst>
            </p:cNvPr>
            <p:cNvSpPr/>
            <p:nvPr/>
          </p:nvSpPr>
          <p:spPr>
            <a:xfrm>
              <a:off x="6316342" y="5824378"/>
              <a:ext cx="1297308" cy="351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0" name="TextBox 29">
              <a:extLst>
                <a:ext uri="{FF2B5EF4-FFF2-40B4-BE49-F238E27FC236}">
                  <a16:creationId xmlns:a16="http://schemas.microsoft.com/office/drawing/2014/main" id="{228EFF60-CE1D-46FB-81FF-95678B09F564}"/>
                </a:ext>
              </a:extLst>
            </p:cNvPr>
            <p:cNvSpPr txBox="1"/>
            <p:nvPr/>
          </p:nvSpPr>
          <p:spPr>
            <a:xfrm>
              <a:off x="6190958" y="4736211"/>
              <a:ext cx="3017432" cy="1477328"/>
            </a:xfrm>
            <a:prstGeom prst="rect">
              <a:avLst/>
            </a:prstGeom>
            <a:noFill/>
          </p:spPr>
          <p:txBody>
            <a:bodyPr wrap="square" rtlCol="0" anchor="ctr">
              <a:spAutoFit/>
            </a:bodyPr>
            <a:lstStyle/>
            <a:p>
              <a:pPr>
                <a:spcBef>
                  <a:spcPts val="600"/>
                </a:spcBef>
              </a:pPr>
              <a:r>
                <a:rPr lang="en-US" sz="2000" b="1" kern="100" dirty="0">
                  <a:solidFill>
                    <a:schemeClr val="bg1"/>
                  </a:solidFill>
                  <a:latin typeface="Fidelity Sans" panose="020B0503030202020204" pitchFamily="34" charset="0"/>
                </a:rPr>
                <a:t>Popular Artist &amp; Actor</a:t>
              </a:r>
            </a:p>
            <a:p>
              <a:pPr>
                <a:spcBef>
                  <a:spcPts val="600"/>
                </a:spcBef>
              </a:pPr>
              <a:r>
                <a:rPr lang="en-US" sz="2000" dirty="0">
                  <a:solidFill>
                    <a:schemeClr val="bg1"/>
                  </a:solidFill>
                </a:rPr>
                <a:t>Invested $35M </a:t>
              </a:r>
              <a:br>
                <a:rPr lang="en-US" sz="2000" dirty="0">
                  <a:solidFill>
                    <a:schemeClr val="bg1"/>
                  </a:solidFill>
                </a:rPr>
              </a:br>
              <a:r>
                <a:rPr lang="en-US" sz="2000" dirty="0">
                  <a:solidFill>
                    <a:schemeClr val="bg1"/>
                  </a:solidFill>
                </a:rPr>
                <a:t>in Social Media Platform</a:t>
              </a:r>
            </a:p>
            <a:p>
              <a:pPr>
                <a:spcBef>
                  <a:spcPts val="600"/>
                </a:spcBef>
              </a:pPr>
              <a:r>
                <a:rPr lang="en-US" sz="2000" b="1" dirty="0">
                  <a:solidFill>
                    <a:schemeClr val="accent4">
                      <a:lumMod val="75000"/>
                    </a:schemeClr>
                  </a:solidFill>
                </a:rPr>
                <a:t> Huge loss</a:t>
              </a:r>
            </a:p>
          </p:txBody>
        </p:sp>
      </p:grpSp>
      <p:sp>
        <p:nvSpPr>
          <p:cNvPr id="37" name="Freeform 11">
            <a:extLst>
              <a:ext uri="{FF2B5EF4-FFF2-40B4-BE49-F238E27FC236}">
                <a16:creationId xmlns:a16="http://schemas.microsoft.com/office/drawing/2014/main" id="{A6C2FA67-2358-4FBE-B37D-26ACC4643E36}"/>
              </a:ext>
            </a:extLst>
          </p:cNvPr>
          <p:cNvSpPr>
            <a:spLocks/>
          </p:cNvSpPr>
          <p:nvPr/>
        </p:nvSpPr>
        <p:spPr bwMode="auto">
          <a:xfrm>
            <a:off x="3324088" y="457842"/>
            <a:ext cx="2720540" cy="2063857"/>
          </a:xfrm>
          <a:custGeom>
            <a:avLst/>
            <a:gdLst>
              <a:gd name="T0" fmla="*/ 246 w 254"/>
              <a:gd name="T1" fmla="*/ 0 h 192"/>
              <a:gd name="T2" fmla="*/ 8 w 254"/>
              <a:gd name="T3" fmla="*/ 0 h 192"/>
              <a:gd name="T4" fmla="*/ 0 w 254"/>
              <a:gd name="T5" fmla="*/ 8 h 192"/>
              <a:gd name="T6" fmla="*/ 0 w 254"/>
              <a:gd name="T7" fmla="*/ 158 h 192"/>
              <a:gd name="T8" fmla="*/ 8 w 254"/>
              <a:gd name="T9" fmla="*/ 166 h 192"/>
              <a:gd name="T10" fmla="*/ 126 w 254"/>
              <a:gd name="T11" fmla="*/ 166 h 192"/>
              <a:gd name="T12" fmla="*/ 132 w 254"/>
              <a:gd name="T13" fmla="*/ 168 h 192"/>
              <a:gd name="T14" fmla="*/ 155 w 254"/>
              <a:gd name="T15" fmla="*/ 191 h 192"/>
              <a:gd name="T16" fmla="*/ 158 w 254"/>
              <a:gd name="T17" fmla="*/ 189 h 192"/>
              <a:gd name="T18" fmla="*/ 158 w 254"/>
              <a:gd name="T19" fmla="*/ 173 h 192"/>
              <a:gd name="T20" fmla="*/ 166 w 254"/>
              <a:gd name="T21" fmla="*/ 166 h 192"/>
              <a:gd name="T22" fmla="*/ 246 w 254"/>
              <a:gd name="T23" fmla="*/ 166 h 192"/>
              <a:gd name="T24" fmla="*/ 254 w 254"/>
              <a:gd name="T25" fmla="*/ 158 h 192"/>
              <a:gd name="T26" fmla="*/ 254 w 254"/>
              <a:gd name="T27" fmla="*/ 8 h 192"/>
              <a:gd name="T28" fmla="*/ 246 w 254"/>
              <a:gd name="T2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4" h="192">
                <a:moveTo>
                  <a:pt x="246" y="0"/>
                </a:moveTo>
                <a:cubicBezTo>
                  <a:pt x="8" y="0"/>
                  <a:pt x="8" y="0"/>
                  <a:pt x="8" y="0"/>
                </a:cubicBezTo>
                <a:cubicBezTo>
                  <a:pt x="4" y="0"/>
                  <a:pt x="0" y="4"/>
                  <a:pt x="0" y="8"/>
                </a:cubicBezTo>
                <a:cubicBezTo>
                  <a:pt x="0" y="158"/>
                  <a:pt x="0" y="158"/>
                  <a:pt x="0" y="158"/>
                </a:cubicBezTo>
                <a:cubicBezTo>
                  <a:pt x="0" y="162"/>
                  <a:pt x="4" y="166"/>
                  <a:pt x="8" y="166"/>
                </a:cubicBezTo>
                <a:cubicBezTo>
                  <a:pt x="126" y="166"/>
                  <a:pt x="126" y="166"/>
                  <a:pt x="126" y="166"/>
                </a:cubicBezTo>
                <a:cubicBezTo>
                  <a:pt x="128" y="166"/>
                  <a:pt x="130" y="167"/>
                  <a:pt x="132" y="168"/>
                </a:cubicBezTo>
                <a:cubicBezTo>
                  <a:pt x="155" y="191"/>
                  <a:pt x="155" y="191"/>
                  <a:pt x="155" y="191"/>
                </a:cubicBezTo>
                <a:cubicBezTo>
                  <a:pt x="156" y="192"/>
                  <a:pt x="158" y="191"/>
                  <a:pt x="158" y="189"/>
                </a:cubicBezTo>
                <a:cubicBezTo>
                  <a:pt x="158" y="173"/>
                  <a:pt x="158" y="173"/>
                  <a:pt x="158" y="173"/>
                </a:cubicBezTo>
                <a:cubicBezTo>
                  <a:pt x="158" y="169"/>
                  <a:pt x="162" y="166"/>
                  <a:pt x="166" y="166"/>
                </a:cubicBezTo>
                <a:cubicBezTo>
                  <a:pt x="246" y="166"/>
                  <a:pt x="246" y="166"/>
                  <a:pt x="246" y="166"/>
                </a:cubicBezTo>
                <a:cubicBezTo>
                  <a:pt x="250" y="166"/>
                  <a:pt x="254" y="162"/>
                  <a:pt x="254" y="158"/>
                </a:cubicBezTo>
                <a:cubicBezTo>
                  <a:pt x="254" y="8"/>
                  <a:pt x="254" y="8"/>
                  <a:pt x="254" y="8"/>
                </a:cubicBezTo>
                <a:cubicBezTo>
                  <a:pt x="254" y="4"/>
                  <a:pt x="250" y="0"/>
                  <a:pt x="246" y="0"/>
                </a:cubicBezTo>
                <a:close/>
              </a:path>
            </a:pathLst>
          </a:custGeom>
          <a:solidFill>
            <a:srgbClr val="E2A52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a:solidFill>
                <a:schemeClr val="bg1"/>
              </a:solidFill>
            </a:endParaRPr>
          </a:p>
        </p:txBody>
      </p:sp>
      <p:grpSp>
        <p:nvGrpSpPr>
          <p:cNvPr id="38" name="Group 37">
            <a:extLst>
              <a:ext uri="{FF2B5EF4-FFF2-40B4-BE49-F238E27FC236}">
                <a16:creationId xmlns:a16="http://schemas.microsoft.com/office/drawing/2014/main" id="{D321D164-AAF4-4F30-ADB1-3A4654832332}"/>
              </a:ext>
            </a:extLst>
          </p:cNvPr>
          <p:cNvGrpSpPr/>
          <p:nvPr/>
        </p:nvGrpSpPr>
        <p:grpSpPr>
          <a:xfrm>
            <a:off x="3434274" y="683662"/>
            <a:ext cx="2598547" cy="1169551"/>
            <a:chOff x="3434274" y="997345"/>
            <a:chExt cx="2598547" cy="1169551"/>
          </a:xfrm>
        </p:grpSpPr>
        <p:sp>
          <p:nvSpPr>
            <p:cNvPr id="39" name="Rectangle 38">
              <a:extLst>
                <a:ext uri="{FF2B5EF4-FFF2-40B4-BE49-F238E27FC236}">
                  <a16:creationId xmlns:a16="http://schemas.microsoft.com/office/drawing/2014/main" id="{2E588DF2-3725-4916-B385-39D3A2DB7278}"/>
                </a:ext>
              </a:extLst>
            </p:cNvPr>
            <p:cNvSpPr/>
            <p:nvPr/>
          </p:nvSpPr>
          <p:spPr>
            <a:xfrm>
              <a:off x="3459449" y="1804624"/>
              <a:ext cx="1277651" cy="351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0" name="TextBox 39">
              <a:extLst>
                <a:ext uri="{FF2B5EF4-FFF2-40B4-BE49-F238E27FC236}">
                  <a16:creationId xmlns:a16="http://schemas.microsoft.com/office/drawing/2014/main" id="{9C046268-3F32-41CC-8C25-A52A5ED4171F}"/>
                </a:ext>
              </a:extLst>
            </p:cNvPr>
            <p:cNvSpPr txBox="1"/>
            <p:nvPr/>
          </p:nvSpPr>
          <p:spPr>
            <a:xfrm>
              <a:off x="3434274" y="997345"/>
              <a:ext cx="2598547" cy="1169551"/>
            </a:xfrm>
            <a:prstGeom prst="rect">
              <a:avLst/>
            </a:prstGeom>
            <a:noFill/>
          </p:spPr>
          <p:txBody>
            <a:bodyPr wrap="square" rtlCol="0" anchor="ctr">
              <a:spAutoFit/>
            </a:bodyPr>
            <a:lstStyle/>
            <a:p>
              <a:pPr>
                <a:spcBef>
                  <a:spcPts val="600"/>
                </a:spcBef>
              </a:pPr>
              <a:r>
                <a:rPr lang="en-US" sz="2000" b="1" kern="100">
                  <a:solidFill>
                    <a:schemeClr val="bg1"/>
                  </a:solidFill>
                  <a:latin typeface="Fidelity Sans" panose="020B0503030202020204" pitchFamily="34" charset="0"/>
                </a:rPr>
                <a:t>Popular Singer </a:t>
              </a:r>
            </a:p>
            <a:p>
              <a:pPr>
                <a:spcBef>
                  <a:spcPts val="600"/>
                </a:spcBef>
              </a:pPr>
              <a:r>
                <a:rPr lang="en-US" sz="2000">
                  <a:solidFill>
                    <a:schemeClr val="bg1"/>
                  </a:solidFill>
                </a:rPr>
                <a:t>Shady accountant</a:t>
              </a:r>
              <a:endParaRPr lang="en-US" sz="2000">
                <a:solidFill>
                  <a:schemeClr val="bg1"/>
                </a:solidFill>
                <a:latin typeface="+mn-lt"/>
              </a:endParaRPr>
            </a:p>
            <a:p>
              <a:pPr>
                <a:spcBef>
                  <a:spcPts val="600"/>
                </a:spcBef>
              </a:pPr>
              <a:r>
                <a:rPr lang="en-US" sz="2000" b="1">
                  <a:solidFill>
                    <a:schemeClr val="accent4">
                      <a:lumMod val="75000"/>
                    </a:schemeClr>
                  </a:solidFill>
                </a:rPr>
                <a:t>Bankrupt</a:t>
              </a:r>
            </a:p>
          </p:txBody>
        </p:sp>
      </p:grpSp>
      <p:grpSp>
        <p:nvGrpSpPr>
          <p:cNvPr id="41" name="Group 40">
            <a:extLst>
              <a:ext uri="{FF2B5EF4-FFF2-40B4-BE49-F238E27FC236}">
                <a16:creationId xmlns:a16="http://schemas.microsoft.com/office/drawing/2014/main" id="{F6AB43D9-55E4-42FA-A10B-4DE23AB7E981}"/>
              </a:ext>
            </a:extLst>
          </p:cNvPr>
          <p:cNvGrpSpPr/>
          <p:nvPr/>
        </p:nvGrpSpPr>
        <p:grpSpPr>
          <a:xfrm>
            <a:off x="990580" y="1793335"/>
            <a:ext cx="11758633" cy="2337451"/>
            <a:chOff x="990580" y="1793335"/>
            <a:chExt cx="11758633" cy="2337451"/>
          </a:xfrm>
        </p:grpSpPr>
        <p:sp>
          <p:nvSpPr>
            <p:cNvPr id="42" name="Freeform 5">
              <a:extLst>
                <a:ext uri="{FF2B5EF4-FFF2-40B4-BE49-F238E27FC236}">
                  <a16:creationId xmlns:a16="http://schemas.microsoft.com/office/drawing/2014/main" id="{B7B92448-9F4E-45EB-8A9F-604B9D553D0E}"/>
                </a:ext>
              </a:extLst>
            </p:cNvPr>
            <p:cNvSpPr>
              <a:spLocks/>
            </p:cNvSpPr>
            <p:nvPr/>
          </p:nvSpPr>
          <p:spPr bwMode="auto">
            <a:xfrm>
              <a:off x="990580" y="2744806"/>
              <a:ext cx="3933524" cy="1206176"/>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05"/>
                <a:gd name="connsiteY0" fmla="*/ 6941 h 10000"/>
                <a:gd name="connsiteX1" fmla="*/ 1668 w 8305"/>
                <a:gd name="connsiteY1" fmla="*/ 9132 h 10000"/>
                <a:gd name="connsiteX2" fmla="*/ 3345 w 8305"/>
                <a:gd name="connsiteY2" fmla="*/ 3973 h 10000"/>
                <a:gd name="connsiteX3" fmla="*/ 3282 w 8305"/>
                <a:gd name="connsiteY3" fmla="*/ 4703 h 10000"/>
                <a:gd name="connsiteX4" fmla="*/ 3021 w 8305"/>
                <a:gd name="connsiteY4" fmla="*/ 4977 h 10000"/>
                <a:gd name="connsiteX5" fmla="*/ 3345 w 8305"/>
                <a:gd name="connsiteY5" fmla="*/ 5616 h 10000"/>
                <a:gd name="connsiteX6" fmla="*/ 3778 w 8305"/>
                <a:gd name="connsiteY6" fmla="*/ 4201 h 10000"/>
                <a:gd name="connsiteX7" fmla="*/ 4166 w 8305"/>
                <a:gd name="connsiteY7" fmla="*/ 6530 h 10000"/>
                <a:gd name="connsiteX8" fmla="*/ 5041 w 8305"/>
                <a:gd name="connsiteY8" fmla="*/ 10000 h 10000"/>
                <a:gd name="connsiteX9" fmla="*/ 6817 w 8305"/>
                <a:gd name="connsiteY9" fmla="*/ 0 h 10000"/>
                <a:gd name="connsiteX10" fmla="*/ 8305 w 8305"/>
                <a:gd name="connsiteY10" fmla="*/ 8447 h 10000"/>
                <a:gd name="connsiteX0" fmla="*/ 0 w 8208"/>
                <a:gd name="connsiteY0" fmla="*/ 6941 h 10000"/>
                <a:gd name="connsiteX1" fmla="*/ 2008 w 8208"/>
                <a:gd name="connsiteY1" fmla="*/ 9132 h 10000"/>
                <a:gd name="connsiteX2" fmla="*/ 4028 w 8208"/>
                <a:gd name="connsiteY2" fmla="*/ 3973 h 10000"/>
                <a:gd name="connsiteX3" fmla="*/ 3952 w 8208"/>
                <a:gd name="connsiteY3" fmla="*/ 4703 h 10000"/>
                <a:gd name="connsiteX4" fmla="*/ 3638 w 8208"/>
                <a:gd name="connsiteY4" fmla="*/ 4977 h 10000"/>
                <a:gd name="connsiteX5" fmla="*/ 4028 w 8208"/>
                <a:gd name="connsiteY5" fmla="*/ 5616 h 10000"/>
                <a:gd name="connsiteX6" fmla="*/ 4549 w 8208"/>
                <a:gd name="connsiteY6" fmla="*/ 4201 h 10000"/>
                <a:gd name="connsiteX7" fmla="*/ 5016 w 8208"/>
                <a:gd name="connsiteY7" fmla="*/ 6530 h 10000"/>
                <a:gd name="connsiteX8" fmla="*/ 6070 w 8208"/>
                <a:gd name="connsiteY8" fmla="*/ 10000 h 10000"/>
                <a:gd name="connsiteX9" fmla="*/ 8208 w 8208"/>
                <a:gd name="connsiteY9" fmla="*/ 0 h 10000"/>
                <a:gd name="connsiteX0" fmla="*/ 0 w 7395"/>
                <a:gd name="connsiteY0" fmla="*/ 2970 h 6029"/>
                <a:gd name="connsiteX1" fmla="*/ 2446 w 7395"/>
                <a:gd name="connsiteY1" fmla="*/ 5161 h 6029"/>
                <a:gd name="connsiteX2" fmla="*/ 4907 w 7395"/>
                <a:gd name="connsiteY2" fmla="*/ 2 h 6029"/>
                <a:gd name="connsiteX3" fmla="*/ 4815 w 7395"/>
                <a:gd name="connsiteY3" fmla="*/ 732 h 6029"/>
                <a:gd name="connsiteX4" fmla="*/ 4432 w 7395"/>
                <a:gd name="connsiteY4" fmla="*/ 1006 h 6029"/>
                <a:gd name="connsiteX5" fmla="*/ 4907 w 7395"/>
                <a:gd name="connsiteY5" fmla="*/ 1645 h 6029"/>
                <a:gd name="connsiteX6" fmla="*/ 5542 w 7395"/>
                <a:gd name="connsiteY6" fmla="*/ 230 h 6029"/>
                <a:gd name="connsiteX7" fmla="*/ 6111 w 7395"/>
                <a:gd name="connsiteY7" fmla="*/ 2559 h 6029"/>
                <a:gd name="connsiteX8" fmla="*/ 7395 w 7395"/>
                <a:gd name="connsiteY8" fmla="*/ 6029 h 6029"/>
                <a:gd name="connsiteX0" fmla="*/ 0 w 8264"/>
                <a:gd name="connsiteY0" fmla="*/ 4925 h 8559"/>
                <a:gd name="connsiteX1" fmla="*/ 3308 w 8264"/>
                <a:gd name="connsiteY1" fmla="*/ 8559 h 8559"/>
                <a:gd name="connsiteX2" fmla="*/ 6636 w 8264"/>
                <a:gd name="connsiteY2" fmla="*/ 2 h 8559"/>
                <a:gd name="connsiteX3" fmla="*/ 6511 w 8264"/>
                <a:gd name="connsiteY3" fmla="*/ 1213 h 8559"/>
                <a:gd name="connsiteX4" fmla="*/ 5993 w 8264"/>
                <a:gd name="connsiteY4" fmla="*/ 1668 h 8559"/>
                <a:gd name="connsiteX5" fmla="*/ 6636 w 8264"/>
                <a:gd name="connsiteY5" fmla="*/ 2727 h 8559"/>
                <a:gd name="connsiteX6" fmla="*/ 7494 w 8264"/>
                <a:gd name="connsiteY6" fmla="*/ 380 h 8559"/>
                <a:gd name="connsiteX7" fmla="*/ 8264 w 8264"/>
                <a:gd name="connsiteY7" fmla="*/ 4243 h 8559"/>
                <a:gd name="connsiteX0" fmla="*/ 0 w 9068"/>
                <a:gd name="connsiteY0" fmla="*/ 5754 h 10000"/>
                <a:gd name="connsiteX1" fmla="*/ 4003 w 9068"/>
                <a:gd name="connsiteY1" fmla="*/ 10000 h 10000"/>
                <a:gd name="connsiteX2" fmla="*/ 8030 w 9068"/>
                <a:gd name="connsiteY2" fmla="*/ 2 h 10000"/>
                <a:gd name="connsiteX3" fmla="*/ 7879 w 9068"/>
                <a:gd name="connsiteY3" fmla="*/ 1417 h 10000"/>
                <a:gd name="connsiteX4" fmla="*/ 7252 w 9068"/>
                <a:gd name="connsiteY4" fmla="*/ 1949 h 10000"/>
                <a:gd name="connsiteX5" fmla="*/ 8030 w 9068"/>
                <a:gd name="connsiteY5" fmla="*/ 3186 h 10000"/>
                <a:gd name="connsiteX6" fmla="*/ 9068 w 9068"/>
                <a:gd name="connsiteY6" fmla="*/ 444 h 10000"/>
                <a:gd name="connsiteX0" fmla="*/ 0 w 9103"/>
                <a:gd name="connsiteY0" fmla="*/ 5754 h 10000"/>
                <a:gd name="connsiteX1" fmla="*/ 4414 w 9103"/>
                <a:gd name="connsiteY1" fmla="*/ 10000 h 10000"/>
                <a:gd name="connsiteX2" fmla="*/ 8855 w 9103"/>
                <a:gd name="connsiteY2" fmla="*/ 2 h 10000"/>
                <a:gd name="connsiteX3" fmla="*/ 8689 w 9103"/>
                <a:gd name="connsiteY3" fmla="*/ 1417 h 10000"/>
                <a:gd name="connsiteX4" fmla="*/ 7997 w 9103"/>
                <a:gd name="connsiteY4" fmla="*/ 1949 h 10000"/>
                <a:gd name="connsiteX5" fmla="*/ 8855 w 9103"/>
                <a:gd name="connsiteY5" fmla="*/ 3186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4" fmla="*/ 8785 w 10000"/>
                <a:gd name="connsiteY4" fmla="*/ 1949 h 10000"/>
                <a:gd name="connsiteX0" fmla="*/ 0 w 10000"/>
                <a:gd name="connsiteY0" fmla="*/ 5754 h 10000"/>
                <a:gd name="connsiteX1" fmla="*/ 4849 w 10000"/>
                <a:gd name="connsiteY1" fmla="*/ 10000 h 10000"/>
                <a:gd name="connsiteX2" fmla="*/ 9728 w 10000"/>
                <a:gd name="connsiteY2" fmla="*/ 2 h 10000"/>
                <a:gd name="connsiteX3" fmla="*/ 9545 w 10000"/>
                <a:gd name="connsiteY3" fmla="*/ 1417 h 10000"/>
                <a:gd name="connsiteX0" fmla="*/ 0 w 9728"/>
                <a:gd name="connsiteY0" fmla="*/ 5754 h 10000"/>
                <a:gd name="connsiteX1" fmla="*/ 4849 w 9728"/>
                <a:gd name="connsiteY1" fmla="*/ 10000 h 10000"/>
                <a:gd name="connsiteX2" fmla="*/ 9728 w 9728"/>
                <a:gd name="connsiteY2" fmla="*/ 2 h 10000"/>
              </a:gdLst>
              <a:ahLst/>
              <a:cxnLst>
                <a:cxn ang="0">
                  <a:pos x="connsiteX0" y="connsiteY0"/>
                </a:cxn>
                <a:cxn ang="0">
                  <a:pos x="connsiteX1" y="connsiteY1"/>
                </a:cxn>
                <a:cxn ang="0">
                  <a:pos x="connsiteX2" y="connsiteY2"/>
                </a:cxn>
              </a:cxnLst>
              <a:rect l="l" t="t" r="r" b="b"/>
              <a:pathLst>
                <a:path w="9728" h="10000">
                  <a:moveTo>
                    <a:pt x="0" y="5754"/>
                  </a:moveTo>
                  <a:cubicBezTo>
                    <a:pt x="2098" y="5754"/>
                    <a:pt x="2465" y="10000"/>
                    <a:pt x="4849" y="10000"/>
                  </a:cubicBezTo>
                  <a:cubicBezTo>
                    <a:pt x="7237" y="10000"/>
                    <a:pt x="7027" y="-175"/>
                    <a:pt x="9728" y="2"/>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5">
              <a:extLst>
                <a:ext uri="{FF2B5EF4-FFF2-40B4-BE49-F238E27FC236}">
                  <a16:creationId xmlns:a16="http://schemas.microsoft.com/office/drawing/2014/main" id="{CCE98AC4-9DCB-482C-8560-6210ACA729C1}"/>
                </a:ext>
              </a:extLst>
            </p:cNvPr>
            <p:cNvSpPr>
              <a:spLocks/>
            </p:cNvSpPr>
            <p:nvPr/>
          </p:nvSpPr>
          <p:spPr bwMode="auto">
            <a:xfrm>
              <a:off x="4597384" y="2783012"/>
              <a:ext cx="406783" cy="127500"/>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479 w 7575"/>
                <a:gd name="connsiteY0" fmla="*/ 3973 h 10000"/>
                <a:gd name="connsiteX1" fmla="*/ 389 w 7575"/>
                <a:gd name="connsiteY1" fmla="*/ 4703 h 10000"/>
                <a:gd name="connsiteX2" fmla="*/ 15 w 7575"/>
                <a:gd name="connsiteY2" fmla="*/ 4977 h 10000"/>
                <a:gd name="connsiteX3" fmla="*/ 479 w 7575"/>
                <a:gd name="connsiteY3" fmla="*/ 5616 h 10000"/>
                <a:gd name="connsiteX4" fmla="*/ 1098 w 7575"/>
                <a:gd name="connsiteY4" fmla="*/ 4201 h 10000"/>
                <a:gd name="connsiteX5" fmla="*/ 1653 w 7575"/>
                <a:gd name="connsiteY5" fmla="*/ 6530 h 10000"/>
                <a:gd name="connsiteX6" fmla="*/ 2905 w 7575"/>
                <a:gd name="connsiteY6" fmla="*/ 10000 h 10000"/>
                <a:gd name="connsiteX7" fmla="*/ 5446 w 7575"/>
                <a:gd name="connsiteY7" fmla="*/ 0 h 10000"/>
                <a:gd name="connsiteX8" fmla="*/ 7575 w 7575"/>
                <a:gd name="connsiteY8" fmla="*/ 8447 h 10000"/>
                <a:gd name="connsiteX0" fmla="*/ 632 w 7189"/>
                <a:gd name="connsiteY0" fmla="*/ 3973 h 10000"/>
                <a:gd name="connsiteX1" fmla="*/ 514 w 7189"/>
                <a:gd name="connsiteY1" fmla="*/ 4703 h 10000"/>
                <a:gd name="connsiteX2" fmla="*/ 20 w 7189"/>
                <a:gd name="connsiteY2" fmla="*/ 4977 h 10000"/>
                <a:gd name="connsiteX3" fmla="*/ 632 w 7189"/>
                <a:gd name="connsiteY3" fmla="*/ 5616 h 10000"/>
                <a:gd name="connsiteX4" fmla="*/ 1450 w 7189"/>
                <a:gd name="connsiteY4" fmla="*/ 4201 h 10000"/>
                <a:gd name="connsiteX5" fmla="*/ 2182 w 7189"/>
                <a:gd name="connsiteY5" fmla="*/ 6530 h 10000"/>
                <a:gd name="connsiteX6" fmla="*/ 3835 w 7189"/>
                <a:gd name="connsiteY6" fmla="*/ 10000 h 10000"/>
                <a:gd name="connsiteX7" fmla="*/ 7189 w 7189"/>
                <a:gd name="connsiteY7" fmla="*/ 0 h 10000"/>
                <a:gd name="connsiteX0" fmla="*/ 879 w 5335"/>
                <a:gd name="connsiteY0" fmla="*/ 0 h 6027"/>
                <a:gd name="connsiteX1" fmla="*/ 715 w 5335"/>
                <a:gd name="connsiteY1" fmla="*/ 730 h 6027"/>
                <a:gd name="connsiteX2" fmla="*/ 28 w 5335"/>
                <a:gd name="connsiteY2" fmla="*/ 1004 h 6027"/>
                <a:gd name="connsiteX3" fmla="*/ 879 w 5335"/>
                <a:gd name="connsiteY3" fmla="*/ 1643 h 6027"/>
                <a:gd name="connsiteX4" fmla="*/ 2017 w 5335"/>
                <a:gd name="connsiteY4" fmla="*/ 228 h 6027"/>
                <a:gd name="connsiteX5" fmla="*/ 3035 w 5335"/>
                <a:gd name="connsiteY5" fmla="*/ 2557 h 6027"/>
                <a:gd name="connsiteX6" fmla="*/ 5335 w 5335"/>
                <a:gd name="connsiteY6" fmla="*/ 6027 h 6027"/>
                <a:gd name="connsiteX0" fmla="*/ 1648 w 5689"/>
                <a:gd name="connsiteY0" fmla="*/ 0 h 4243"/>
                <a:gd name="connsiteX1" fmla="*/ 1340 w 5689"/>
                <a:gd name="connsiteY1" fmla="*/ 1211 h 4243"/>
                <a:gd name="connsiteX2" fmla="*/ 52 w 5689"/>
                <a:gd name="connsiteY2" fmla="*/ 1666 h 4243"/>
                <a:gd name="connsiteX3" fmla="*/ 1648 w 5689"/>
                <a:gd name="connsiteY3" fmla="*/ 2726 h 4243"/>
                <a:gd name="connsiteX4" fmla="*/ 3781 w 5689"/>
                <a:gd name="connsiteY4" fmla="*/ 378 h 4243"/>
                <a:gd name="connsiteX5" fmla="*/ 5689 w 5689"/>
                <a:gd name="connsiteY5" fmla="*/ 4243 h 4243"/>
                <a:gd name="connsiteX0" fmla="*/ 2897 w 6646"/>
                <a:gd name="connsiteY0" fmla="*/ 0 h 7649"/>
                <a:gd name="connsiteX1" fmla="*/ 2355 w 6646"/>
                <a:gd name="connsiteY1" fmla="*/ 2854 h 7649"/>
                <a:gd name="connsiteX2" fmla="*/ 91 w 6646"/>
                <a:gd name="connsiteY2" fmla="*/ 3926 h 7649"/>
                <a:gd name="connsiteX3" fmla="*/ 2897 w 6646"/>
                <a:gd name="connsiteY3" fmla="*/ 6425 h 7649"/>
                <a:gd name="connsiteX4" fmla="*/ 6646 w 6646"/>
                <a:gd name="connsiteY4" fmla="*/ 891 h 7649"/>
                <a:gd name="connsiteX0" fmla="*/ 4359 w 5588"/>
                <a:gd name="connsiteY0" fmla="*/ 0 h 10001"/>
                <a:gd name="connsiteX1" fmla="*/ 3543 w 5588"/>
                <a:gd name="connsiteY1" fmla="*/ 3731 h 10001"/>
                <a:gd name="connsiteX2" fmla="*/ 137 w 5588"/>
                <a:gd name="connsiteY2" fmla="*/ 5133 h 10001"/>
                <a:gd name="connsiteX3" fmla="*/ 4359 w 5588"/>
                <a:gd name="connsiteY3" fmla="*/ 8400 h 10001"/>
                <a:gd name="connsiteX0" fmla="*/ 7556 w 9755"/>
                <a:gd name="connsiteY0" fmla="*/ 0 h 5132"/>
                <a:gd name="connsiteX1" fmla="*/ 6095 w 9755"/>
                <a:gd name="connsiteY1" fmla="*/ 3731 h 5132"/>
                <a:gd name="connsiteX2" fmla="*/ 0 w 9755"/>
                <a:gd name="connsiteY2" fmla="*/ 5132 h 5132"/>
                <a:gd name="connsiteX0" fmla="*/ 8617 w 10572"/>
                <a:gd name="connsiteY0" fmla="*/ 0 h 8782"/>
                <a:gd name="connsiteX1" fmla="*/ 6248 w 10572"/>
                <a:gd name="connsiteY1" fmla="*/ 6052 h 8782"/>
                <a:gd name="connsiteX2" fmla="*/ 0 w 10572"/>
                <a:gd name="connsiteY2" fmla="*/ 8782 h 8782"/>
                <a:gd name="connsiteX0" fmla="*/ 8151 w 9377"/>
                <a:gd name="connsiteY0" fmla="*/ 0 h 10000"/>
                <a:gd name="connsiteX1" fmla="*/ 5910 w 9377"/>
                <a:gd name="connsiteY1" fmla="*/ 6891 h 10000"/>
                <a:gd name="connsiteX2" fmla="*/ 0 w 9377"/>
                <a:gd name="connsiteY2" fmla="*/ 10000 h 10000"/>
                <a:gd name="connsiteX0" fmla="*/ 8937 w 10167"/>
                <a:gd name="connsiteY0" fmla="*/ 0 h 8613"/>
                <a:gd name="connsiteX1" fmla="*/ 6303 w 10167"/>
                <a:gd name="connsiteY1" fmla="*/ 5504 h 8613"/>
                <a:gd name="connsiteX2" fmla="*/ 0 w 10167"/>
                <a:gd name="connsiteY2" fmla="*/ 8613 h 8613"/>
                <a:gd name="connsiteX0" fmla="*/ 8790 w 9305"/>
                <a:gd name="connsiteY0" fmla="*/ 0 h 10000"/>
                <a:gd name="connsiteX1" fmla="*/ 6199 w 9305"/>
                <a:gd name="connsiteY1" fmla="*/ 6390 h 10000"/>
                <a:gd name="connsiteX2" fmla="*/ 0 w 9305"/>
                <a:gd name="connsiteY2" fmla="*/ 10000 h 10000"/>
                <a:gd name="connsiteX0" fmla="*/ 8364 w 8917"/>
                <a:gd name="connsiteY0" fmla="*/ 0 h 8122"/>
                <a:gd name="connsiteX1" fmla="*/ 5579 w 8917"/>
                <a:gd name="connsiteY1" fmla="*/ 6390 h 8122"/>
                <a:gd name="connsiteX2" fmla="*/ 0 w 8917"/>
                <a:gd name="connsiteY2" fmla="*/ 8122 h 8122"/>
                <a:gd name="connsiteX0" fmla="*/ 9264 w 9884"/>
                <a:gd name="connsiteY0" fmla="*/ 0 h 8844"/>
                <a:gd name="connsiteX1" fmla="*/ 6141 w 9884"/>
                <a:gd name="connsiteY1" fmla="*/ 7868 h 8844"/>
                <a:gd name="connsiteX2" fmla="*/ 0 w 9884"/>
                <a:gd name="connsiteY2" fmla="*/ 8844 h 8844"/>
                <a:gd name="connsiteX0" fmla="*/ 9373 w 10000"/>
                <a:gd name="connsiteY0" fmla="*/ 0 h 10000"/>
                <a:gd name="connsiteX1" fmla="*/ 6213 w 10000"/>
                <a:gd name="connsiteY1" fmla="*/ 8896 h 10000"/>
                <a:gd name="connsiteX2" fmla="*/ 0 w 10000"/>
                <a:gd name="connsiteY2" fmla="*/ 10000 h 10000"/>
              </a:gdLst>
              <a:ahLst/>
              <a:cxnLst>
                <a:cxn ang="0">
                  <a:pos x="connsiteX0" y="connsiteY0"/>
                </a:cxn>
                <a:cxn ang="0">
                  <a:pos x="connsiteX1" y="connsiteY1"/>
                </a:cxn>
                <a:cxn ang="0">
                  <a:pos x="connsiteX2" y="connsiteY2"/>
                </a:cxn>
              </a:cxnLst>
              <a:rect l="l" t="t" r="r" b="b"/>
              <a:pathLst>
                <a:path w="10000" h="10000">
                  <a:moveTo>
                    <a:pt x="9373" y="0"/>
                  </a:moveTo>
                  <a:cubicBezTo>
                    <a:pt x="10088" y="5042"/>
                    <a:pt x="11183" y="8082"/>
                    <a:pt x="6213" y="8896"/>
                  </a:cubicBezTo>
                  <a:cubicBezTo>
                    <a:pt x="3597" y="8896"/>
                    <a:pt x="1520" y="7324"/>
                    <a:pt x="0" y="10000"/>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5">
              <a:extLst>
                <a:ext uri="{FF2B5EF4-FFF2-40B4-BE49-F238E27FC236}">
                  <a16:creationId xmlns:a16="http://schemas.microsoft.com/office/drawing/2014/main" id="{A2D6FF64-7D3C-490D-AB7B-57703A8ED0C9}"/>
                </a:ext>
              </a:extLst>
            </p:cNvPr>
            <p:cNvSpPr>
              <a:spLocks/>
            </p:cNvSpPr>
            <p:nvPr/>
          </p:nvSpPr>
          <p:spPr bwMode="auto">
            <a:xfrm>
              <a:off x="4530266" y="1793335"/>
              <a:ext cx="8218947" cy="2337451"/>
            </a:xfrm>
            <a:custGeom>
              <a:avLst/>
              <a:gdLst>
                <a:gd name="T0" fmla="*/ 0 w 1109"/>
                <a:gd name="T1" fmla="*/ 152 h 219"/>
                <a:gd name="T2" fmla="*/ 185 w 1109"/>
                <a:gd name="T3" fmla="*/ 200 h 219"/>
                <a:gd name="T4" fmla="*/ 371 w 1109"/>
                <a:gd name="T5" fmla="*/ 87 h 219"/>
                <a:gd name="T6" fmla="*/ 364 w 1109"/>
                <a:gd name="T7" fmla="*/ 103 h 219"/>
                <a:gd name="T8" fmla="*/ 335 w 1109"/>
                <a:gd name="T9" fmla="*/ 109 h 219"/>
                <a:gd name="T10" fmla="*/ 371 w 1109"/>
                <a:gd name="T11" fmla="*/ 123 h 219"/>
                <a:gd name="T12" fmla="*/ 419 w 1109"/>
                <a:gd name="T13" fmla="*/ 92 h 219"/>
                <a:gd name="T14" fmla="*/ 462 w 1109"/>
                <a:gd name="T15" fmla="*/ 143 h 219"/>
                <a:gd name="T16" fmla="*/ 559 w 1109"/>
                <a:gd name="T17" fmla="*/ 219 h 219"/>
                <a:gd name="T18" fmla="*/ 756 w 1109"/>
                <a:gd name="T19" fmla="*/ 0 h 219"/>
                <a:gd name="T20" fmla="*/ 921 w 1109"/>
                <a:gd name="T21" fmla="*/ 185 h 219"/>
                <a:gd name="T22" fmla="*/ 1109 w 1109"/>
                <a:gd name="T23" fmla="*/ 147 h 219"/>
                <a:gd name="connsiteX0" fmla="*/ 0 w 8332"/>
                <a:gd name="connsiteY0" fmla="*/ 9132 h 10000"/>
                <a:gd name="connsiteX1" fmla="*/ 1677 w 8332"/>
                <a:gd name="connsiteY1" fmla="*/ 3973 h 10000"/>
                <a:gd name="connsiteX2" fmla="*/ 1614 w 8332"/>
                <a:gd name="connsiteY2" fmla="*/ 4703 h 10000"/>
                <a:gd name="connsiteX3" fmla="*/ 1353 w 8332"/>
                <a:gd name="connsiteY3" fmla="*/ 4977 h 10000"/>
                <a:gd name="connsiteX4" fmla="*/ 1677 w 8332"/>
                <a:gd name="connsiteY4" fmla="*/ 5616 h 10000"/>
                <a:gd name="connsiteX5" fmla="*/ 2110 w 8332"/>
                <a:gd name="connsiteY5" fmla="*/ 4201 h 10000"/>
                <a:gd name="connsiteX6" fmla="*/ 2498 w 8332"/>
                <a:gd name="connsiteY6" fmla="*/ 6530 h 10000"/>
                <a:gd name="connsiteX7" fmla="*/ 3373 w 8332"/>
                <a:gd name="connsiteY7" fmla="*/ 10000 h 10000"/>
                <a:gd name="connsiteX8" fmla="*/ 5149 w 8332"/>
                <a:gd name="connsiteY8" fmla="*/ 0 h 10000"/>
                <a:gd name="connsiteX9" fmla="*/ 6637 w 8332"/>
                <a:gd name="connsiteY9" fmla="*/ 8447 h 10000"/>
                <a:gd name="connsiteX10" fmla="*/ 8332 w 8332"/>
                <a:gd name="connsiteY10" fmla="*/ 6712 h 10000"/>
                <a:gd name="connsiteX0" fmla="*/ 402 w 8389"/>
                <a:gd name="connsiteY0" fmla="*/ 3973 h 10000"/>
                <a:gd name="connsiteX1" fmla="*/ 326 w 8389"/>
                <a:gd name="connsiteY1" fmla="*/ 4703 h 10000"/>
                <a:gd name="connsiteX2" fmla="*/ 13 w 8389"/>
                <a:gd name="connsiteY2" fmla="*/ 4977 h 10000"/>
                <a:gd name="connsiteX3" fmla="*/ 402 w 8389"/>
                <a:gd name="connsiteY3" fmla="*/ 5616 h 10000"/>
                <a:gd name="connsiteX4" fmla="*/ 921 w 8389"/>
                <a:gd name="connsiteY4" fmla="*/ 4201 h 10000"/>
                <a:gd name="connsiteX5" fmla="*/ 1387 w 8389"/>
                <a:gd name="connsiteY5" fmla="*/ 6530 h 10000"/>
                <a:gd name="connsiteX6" fmla="*/ 2437 w 8389"/>
                <a:gd name="connsiteY6" fmla="*/ 10000 h 10000"/>
                <a:gd name="connsiteX7" fmla="*/ 4569 w 8389"/>
                <a:gd name="connsiteY7" fmla="*/ 0 h 10000"/>
                <a:gd name="connsiteX8" fmla="*/ 6355 w 8389"/>
                <a:gd name="connsiteY8" fmla="*/ 8447 h 10000"/>
                <a:gd name="connsiteX9" fmla="*/ 8389 w 8389"/>
                <a:gd name="connsiteY9" fmla="*/ 6712 h 10000"/>
                <a:gd name="connsiteX0" fmla="*/ 389 w 10000"/>
                <a:gd name="connsiteY0" fmla="*/ 4703 h 10000"/>
                <a:gd name="connsiteX1" fmla="*/ 15 w 10000"/>
                <a:gd name="connsiteY1" fmla="*/ 4977 h 10000"/>
                <a:gd name="connsiteX2" fmla="*/ 479 w 10000"/>
                <a:gd name="connsiteY2" fmla="*/ 5616 h 10000"/>
                <a:gd name="connsiteX3" fmla="*/ 1098 w 10000"/>
                <a:gd name="connsiteY3" fmla="*/ 4201 h 10000"/>
                <a:gd name="connsiteX4" fmla="*/ 1653 w 10000"/>
                <a:gd name="connsiteY4" fmla="*/ 6530 h 10000"/>
                <a:gd name="connsiteX5" fmla="*/ 2905 w 10000"/>
                <a:gd name="connsiteY5" fmla="*/ 10000 h 10000"/>
                <a:gd name="connsiteX6" fmla="*/ 5446 w 10000"/>
                <a:gd name="connsiteY6" fmla="*/ 0 h 10000"/>
                <a:gd name="connsiteX7" fmla="*/ 7575 w 10000"/>
                <a:gd name="connsiteY7" fmla="*/ 8447 h 10000"/>
                <a:gd name="connsiteX8" fmla="*/ 10000 w 10000"/>
                <a:gd name="connsiteY8" fmla="*/ 6712 h 10000"/>
                <a:gd name="connsiteX0" fmla="*/ 15 w 10000"/>
                <a:gd name="connsiteY0" fmla="*/ 4977 h 10000"/>
                <a:gd name="connsiteX1" fmla="*/ 479 w 10000"/>
                <a:gd name="connsiteY1" fmla="*/ 5616 h 10000"/>
                <a:gd name="connsiteX2" fmla="*/ 1098 w 10000"/>
                <a:gd name="connsiteY2" fmla="*/ 4201 h 10000"/>
                <a:gd name="connsiteX3" fmla="*/ 1653 w 10000"/>
                <a:gd name="connsiteY3" fmla="*/ 6530 h 10000"/>
                <a:gd name="connsiteX4" fmla="*/ 2905 w 10000"/>
                <a:gd name="connsiteY4" fmla="*/ 10000 h 10000"/>
                <a:gd name="connsiteX5" fmla="*/ 5446 w 10000"/>
                <a:gd name="connsiteY5" fmla="*/ 0 h 10000"/>
                <a:gd name="connsiteX6" fmla="*/ 7575 w 10000"/>
                <a:gd name="connsiteY6" fmla="*/ 8447 h 10000"/>
                <a:gd name="connsiteX7" fmla="*/ 10000 w 10000"/>
                <a:gd name="connsiteY7" fmla="*/ 67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15" y="4977"/>
                  </a:moveTo>
                  <a:cubicBezTo>
                    <a:pt x="-62" y="5434"/>
                    <a:pt x="169" y="6438"/>
                    <a:pt x="479" y="5616"/>
                  </a:cubicBezTo>
                  <a:cubicBezTo>
                    <a:pt x="789" y="4795"/>
                    <a:pt x="776" y="4201"/>
                    <a:pt x="1098" y="4201"/>
                  </a:cubicBezTo>
                  <a:cubicBezTo>
                    <a:pt x="1538" y="4201"/>
                    <a:pt x="1551" y="5936"/>
                    <a:pt x="1653" y="6530"/>
                  </a:cubicBezTo>
                  <a:cubicBezTo>
                    <a:pt x="1962" y="8265"/>
                    <a:pt x="2183" y="10000"/>
                    <a:pt x="2905" y="10000"/>
                  </a:cubicBezTo>
                  <a:cubicBezTo>
                    <a:pt x="4130" y="10000"/>
                    <a:pt x="4467" y="0"/>
                    <a:pt x="5446" y="0"/>
                  </a:cubicBezTo>
                  <a:cubicBezTo>
                    <a:pt x="6426" y="0"/>
                    <a:pt x="6647" y="8447"/>
                    <a:pt x="7575" y="8447"/>
                  </a:cubicBezTo>
                  <a:cubicBezTo>
                    <a:pt x="8349" y="8447"/>
                    <a:pt x="8285" y="6712"/>
                    <a:pt x="10000" y="6712"/>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 name="Group 4">
            <a:extLst>
              <a:ext uri="{FF2B5EF4-FFF2-40B4-BE49-F238E27FC236}">
                <a16:creationId xmlns:a16="http://schemas.microsoft.com/office/drawing/2014/main" id="{633F41B8-0CE8-4537-B869-479BB6B947CD}"/>
              </a:ext>
            </a:extLst>
          </p:cNvPr>
          <p:cNvGrpSpPr/>
          <p:nvPr/>
        </p:nvGrpSpPr>
        <p:grpSpPr>
          <a:xfrm>
            <a:off x="898961" y="2414366"/>
            <a:ext cx="11850252" cy="2912231"/>
            <a:chOff x="898961" y="2414366"/>
            <a:chExt cx="11850252" cy="2912231"/>
          </a:xfrm>
        </p:grpSpPr>
        <p:sp>
          <p:nvSpPr>
            <p:cNvPr id="49" name="Freeform 6">
              <a:extLst>
                <a:ext uri="{FF2B5EF4-FFF2-40B4-BE49-F238E27FC236}">
                  <a16:creationId xmlns:a16="http://schemas.microsoft.com/office/drawing/2014/main" id="{489256EE-EA97-4026-A2E5-F54414D874B4}"/>
                </a:ext>
              </a:extLst>
            </p:cNvPr>
            <p:cNvSpPr>
              <a:spLocks/>
            </p:cNvSpPr>
            <p:nvPr/>
          </p:nvSpPr>
          <p:spPr bwMode="auto">
            <a:xfrm>
              <a:off x="898961" y="2937948"/>
              <a:ext cx="4587189" cy="2388649"/>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593 w 8593"/>
                <a:gd name="connsiteY0" fmla="*/ 2151 h 9552"/>
                <a:gd name="connsiteX1" fmla="*/ 7060 w 8593"/>
                <a:gd name="connsiteY1" fmla="*/ 3907 h 9552"/>
                <a:gd name="connsiteX2" fmla="*/ 5248 w 8593"/>
                <a:gd name="connsiteY2" fmla="*/ 0 h 9552"/>
                <a:gd name="connsiteX3" fmla="*/ 4193 w 8593"/>
                <a:gd name="connsiteY3" fmla="*/ 6452 h 9552"/>
                <a:gd name="connsiteX4" fmla="*/ 3517 w 8593"/>
                <a:gd name="connsiteY4" fmla="*/ 6989 h 9552"/>
                <a:gd name="connsiteX5" fmla="*/ 3463 w 8593"/>
                <a:gd name="connsiteY5" fmla="*/ 9534 h 9552"/>
                <a:gd name="connsiteX6" fmla="*/ 1722 w 8593"/>
                <a:gd name="connsiteY6" fmla="*/ 1505 h 9552"/>
                <a:gd name="connsiteX7" fmla="*/ 0 w 8593"/>
                <a:gd name="connsiteY7" fmla="*/ 3190 h 9552"/>
                <a:gd name="connsiteX0" fmla="*/ 8216 w 8216"/>
                <a:gd name="connsiteY0" fmla="*/ 4090 h 10000"/>
                <a:gd name="connsiteX1" fmla="*/ 6107 w 8216"/>
                <a:gd name="connsiteY1" fmla="*/ 0 h 10000"/>
                <a:gd name="connsiteX2" fmla="*/ 4880 w 8216"/>
                <a:gd name="connsiteY2" fmla="*/ 6755 h 10000"/>
                <a:gd name="connsiteX3" fmla="*/ 4093 w 8216"/>
                <a:gd name="connsiteY3" fmla="*/ 7317 h 10000"/>
                <a:gd name="connsiteX4" fmla="*/ 4030 w 8216"/>
                <a:gd name="connsiteY4" fmla="*/ 9981 h 10000"/>
                <a:gd name="connsiteX5" fmla="*/ 2004 w 8216"/>
                <a:gd name="connsiteY5" fmla="*/ 1576 h 10000"/>
                <a:gd name="connsiteX6" fmla="*/ 0 w 8216"/>
                <a:gd name="connsiteY6" fmla="*/ 3340 h 10000"/>
                <a:gd name="connsiteX0" fmla="*/ 7433 w 7433"/>
                <a:gd name="connsiteY0" fmla="*/ 0 h 10000"/>
                <a:gd name="connsiteX1" fmla="*/ 5940 w 7433"/>
                <a:gd name="connsiteY1" fmla="*/ 6755 h 10000"/>
                <a:gd name="connsiteX2" fmla="*/ 4982 w 7433"/>
                <a:gd name="connsiteY2" fmla="*/ 7317 h 10000"/>
                <a:gd name="connsiteX3" fmla="*/ 4905 w 7433"/>
                <a:gd name="connsiteY3" fmla="*/ 9981 h 10000"/>
                <a:gd name="connsiteX4" fmla="*/ 2439 w 7433"/>
                <a:gd name="connsiteY4" fmla="*/ 1576 h 10000"/>
                <a:gd name="connsiteX5" fmla="*/ 0 w 7433"/>
                <a:gd name="connsiteY5" fmla="*/ 3340 h 10000"/>
                <a:gd name="connsiteX0" fmla="*/ 7991 w 7991"/>
                <a:gd name="connsiteY0" fmla="*/ 5179 h 8424"/>
                <a:gd name="connsiteX1" fmla="*/ 6703 w 7991"/>
                <a:gd name="connsiteY1" fmla="*/ 5741 h 8424"/>
                <a:gd name="connsiteX2" fmla="*/ 6599 w 7991"/>
                <a:gd name="connsiteY2" fmla="*/ 8405 h 8424"/>
                <a:gd name="connsiteX3" fmla="*/ 3281 w 7991"/>
                <a:gd name="connsiteY3" fmla="*/ 0 h 8424"/>
                <a:gd name="connsiteX4" fmla="*/ 0 w 7991"/>
                <a:gd name="connsiteY4" fmla="*/ 1764 h 8424"/>
                <a:gd name="connsiteX0" fmla="*/ 8388 w 9271"/>
                <a:gd name="connsiteY0" fmla="*/ 6815 h 10000"/>
                <a:gd name="connsiteX1" fmla="*/ 8258 w 9271"/>
                <a:gd name="connsiteY1" fmla="*/ 9977 h 10000"/>
                <a:gd name="connsiteX2" fmla="*/ 4106 w 9271"/>
                <a:gd name="connsiteY2" fmla="*/ 0 h 10000"/>
                <a:gd name="connsiteX3" fmla="*/ 0 w 9271"/>
                <a:gd name="connsiteY3" fmla="*/ 2094 h 10000"/>
                <a:gd name="connsiteX0" fmla="*/ 9048 w 9957"/>
                <a:gd name="connsiteY0" fmla="*/ 6815 h 10371"/>
                <a:gd name="connsiteX1" fmla="*/ 9957 w 9957"/>
                <a:gd name="connsiteY1" fmla="*/ 8220 h 10371"/>
                <a:gd name="connsiteX2" fmla="*/ 8907 w 9957"/>
                <a:gd name="connsiteY2" fmla="*/ 9977 h 10371"/>
                <a:gd name="connsiteX3" fmla="*/ 4429 w 9957"/>
                <a:gd name="connsiteY3" fmla="*/ 0 h 10371"/>
                <a:gd name="connsiteX4" fmla="*/ 0 w 9957"/>
                <a:gd name="connsiteY4" fmla="*/ 2094 h 10371"/>
                <a:gd name="connsiteX0" fmla="*/ 10000 w 10000"/>
                <a:gd name="connsiteY0" fmla="*/ 7926 h 10000"/>
                <a:gd name="connsiteX1" fmla="*/ 8945 w 10000"/>
                <a:gd name="connsiteY1" fmla="*/ 9620 h 10000"/>
                <a:gd name="connsiteX2" fmla="*/ 4448 w 10000"/>
                <a:gd name="connsiteY2" fmla="*/ 0 h 10000"/>
                <a:gd name="connsiteX3" fmla="*/ 0 w 10000"/>
                <a:gd name="connsiteY3" fmla="*/ 2019 h 10000"/>
                <a:gd name="connsiteX0" fmla="*/ 10000 w 10000"/>
                <a:gd name="connsiteY0" fmla="*/ 7926 h 9624"/>
                <a:gd name="connsiteX1" fmla="*/ 8945 w 10000"/>
                <a:gd name="connsiteY1" fmla="*/ 9620 h 9624"/>
                <a:gd name="connsiteX2" fmla="*/ 4448 w 10000"/>
                <a:gd name="connsiteY2" fmla="*/ 0 h 9624"/>
                <a:gd name="connsiteX3" fmla="*/ 0 w 10000"/>
                <a:gd name="connsiteY3" fmla="*/ 2019 h 9624"/>
                <a:gd name="connsiteX0" fmla="*/ 10000 w 10179"/>
                <a:gd name="connsiteY0" fmla="*/ 8236 h 9996"/>
                <a:gd name="connsiteX1" fmla="*/ 8945 w 10179"/>
                <a:gd name="connsiteY1" fmla="*/ 9996 h 9996"/>
                <a:gd name="connsiteX2" fmla="*/ 4448 w 10179"/>
                <a:gd name="connsiteY2" fmla="*/ 0 h 9996"/>
                <a:gd name="connsiteX3" fmla="*/ 0 w 10179"/>
                <a:gd name="connsiteY3" fmla="*/ 2098 h 9996"/>
                <a:gd name="connsiteX0" fmla="*/ 9824 w 9824"/>
                <a:gd name="connsiteY0" fmla="*/ 8239 h 10000"/>
                <a:gd name="connsiteX1" fmla="*/ 8788 w 9824"/>
                <a:gd name="connsiteY1" fmla="*/ 10000 h 10000"/>
                <a:gd name="connsiteX2" fmla="*/ 4370 w 9824"/>
                <a:gd name="connsiteY2" fmla="*/ 0 h 10000"/>
                <a:gd name="connsiteX3" fmla="*/ 0 w 9824"/>
                <a:gd name="connsiteY3" fmla="*/ 2099 h 10000"/>
                <a:gd name="connsiteX0" fmla="*/ 10000 w 10000"/>
                <a:gd name="connsiteY0" fmla="*/ 8239 h 10000"/>
                <a:gd name="connsiteX1" fmla="*/ 8945 w 10000"/>
                <a:gd name="connsiteY1" fmla="*/ 10000 h 10000"/>
                <a:gd name="connsiteX2" fmla="*/ 4448 w 10000"/>
                <a:gd name="connsiteY2" fmla="*/ 0 h 10000"/>
                <a:gd name="connsiteX3" fmla="*/ 0 w 10000"/>
                <a:gd name="connsiteY3" fmla="*/ 2099 h 10000"/>
                <a:gd name="connsiteX0" fmla="*/ 10000 w 10000"/>
                <a:gd name="connsiteY0" fmla="*/ 8239 h 10000"/>
                <a:gd name="connsiteX1" fmla="*/ 8945 w 10000"/>
                <a:gd name="connsiteY1" fmla="*/ 10000 h 10000"/>
                <a:gd name="connsiteX2" fmla="*/ 4448 w 10000"/>
                <a:gd name="connsiteY2" fmla="*/ 0 h 10000"/>
                <a:gd name="connsiteX3" fmla="*/ 0 w 10000"/>
                <a:gd name="connsiteY3" fmla="*/ 2099 h 10000"/>
              </a:gdLst>
              <a:ahLst/>
              <a:cxnLst>
                <a:cxn ang="0">
                  <a:pos x="connsiteX0" y="connsiteY0"/>
                </a:cxn>
                <a:cxn ang="0">
                  <a:pos x="connsiteX1" y="connsiteY1"/>
                </a:cxn>
                <a:cxn ang="0">
                  <a:pos x="connsiteX2" y="connsiteY2"/>
                </a:cxn>
                <a:cxn ang="0">
                  <a:pos x="connsiteX3" y="connsiteY3"/>
                </a:cxn>
              </a:cxnLst>
              <a:rect l="l" t="t" r="r" b="b"/>
              <a:pathLst>
                <a:path w="10000" h="10000">
                  <a:moveTo>
                    <a:pt x="10000" y="8239"/>
                  </a:moveTo>
                  <a:cubicBezTo>
                    <a:pt x="9978" y="8768"/>
                    <a:pt x="9774" y="9988"/>
                    <a:pt x="8945" y="10000"/>
                  </a:cubicBezTo>
                  <a:cubicBezTo>
                    <a:pt x="6819" y="10031"/>
                    <a:pt x="5984" y="0"/>
                    <a:pt x="4448" y="0"/>
                  </a:cubicBezTo>
                  <a:cubicBezTo>
                    <a:pt x="3331" y="0"/>
                    <a:pt x="3169" y="2099"/>
                    <a:pt x="0" y="2099"/>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6">
              <a:extLst>
                <a:ext uri="{FF2B5EF4-FFF2-40B4-BE49-F238E27FC236}">
                  <a16:creationId xmlns:a16="http://schemas.microsoft.com/office/drawing/2014/main" id="{D75108FC-A8A3-495B-8EF2-A5F1D0A28A28}"/>
                </a:ext>
              </a:extLst>
            </p:cNvPr>
            <p:cNvSpPr>
              <a:spLocks/>
            </p:cNvSpPr>
            <p:nvPr/>
          </p:nvSpPr>
          <p:spPr bwMode="auto">
            <a:xfrm>
              <a:off x="5007601" y="2414366"/>
              <a:ext cx="7741612" cy="2374558"/>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278 w 8278"/>
                <a:gd name="connsiteY0" fmla="*/ 3047 h 9552"/>
                <a:gd name="connsiteX1" fmla="*/ 6871 w 8278"/>
                <a:gd name="connsiteY1" fmla="*/ 2151 h 9552"/>
                <a:gd name="connsiteX2" fmla="*/ 5338 w 8278"/>
                <a:gd name="connsiteY2" fmla="*/ 3907 h 9552"/>
                <a:gd name="connsiteX3" fmla="*/ 3526 w 8278"/>
                <a:gd name="connsiteY3" fmla="*/ 0 h 9552"/>
                <a:gd name="connsiteX4" fmla="*/ 2471 w 8278"/>
                <a:gd name="connsiteY4" fmla="*/ 6452 h 9552"/>
                <a:gd name="connsiteX5" fmla="*/ 1795 w 8278"/>
                <a:gd name="connsiteY5" fmla="*/ 6989 h 9552"/>
                <a:gd name="connsiteX6" fmla="*/ 1741 w 8278"/>
                <a:gd name="connsiteY6" fmla="*/ 9534 h 9552"/>
                <a:gd name="connsiteX7" fmla="*/ 0 w 8278"/>
                <a:gd name="connsiteY7" fmla="*/ 1505 h 9552"/>
                <a:gd name="connsiteX0" fmla="*/ 7897 w 7897"/>
                <a:gd name="connsiteY0" fmla="*/ 3190 h 9981"/>
                <a:gd name="connsiteX1" fmla="*/ 6197 w 7897"/>
                <a:gd name="connsiteY1" fmla="*/ 2252 h 9981"/>
                <a:gd name="connsiteX2" fmla="*/ 4345 w 7897"/>
                <a:gd name="connsiteY2" fmla="*/ 4090 h 9981"/>
                <a:gd name="connsiteX3" fmla="*/ 2156 w 7897"/>
                <a:gd name="connsiteY3" fmla="*/ 0 h 9981"/>
                <a:gd name="connsiteX4" fmla="*/ 882 w 7897"/>
                <a:gd name="connsiteY4" fmla="*/ 6755 h 9981"/>
                <a:gd name="connsiteX5" fmla="*/ 65 w 7897"/>
                <a:gd name="connsiteY5" fmla="*/ 7317 h 9981"/>
                <a:gd name="connsiteX6" fmla="*/ 0 w 7897"/>
                <a:gd name="connsiteY6" fmla="*/ 9981 h 9981"/>
                <a:gd name="connsiteX0" fmla="*/ 9956 w 9956"/>
                <a:gd name="connsiteY0" fmla="*/ 3196 h 8371"/>
                <a:gd name="connsiteX1" fmla="*/ 7803 w 9956"/>
                <a:gd name="connsiteY1" fmla="*/ 2256 h 8371"/>
                <a:gd name="connsiteX2" fmla="*/ 5458 w 9956"/>
                <a:gd name="connsiteY2" fmla="*/ 4098 h 8371"/>
                <a:gd name="connsiteX3" fmla="*/ 2686 w 9956"/>
                <a:gd name="connsiteY3" fmla="*/ 0 h 8371"/>
                <a:gd name="connsiteX4" fmla="*/ 1073 w 9956"/>
                <a:gd name="connsiteY4" fmla="*/ 6768 h 8371"/>
                <a:gd name="connsiteX5" fmla="*/ 38 w 9956"/>
                <a:gd name="connsiteY5" fmla="*/ 7331 h 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6" h="8371">
                  <a:moveTo>
                    <a:pt x="9956" y="3196"/>
                  </a:moveTo>
                  <a:cubicBezTo>
                    <a:pt x="9032" y="3196"/>
                    <a:pt x="8742" y="2256"/>
                    <a:pt x="7803" y="2256"/>
                  </a:cubicBezTo>
                  <a:cubicBezTo>
                    <a:pt x="6880" y="2256"/>
                    <a:pt x="6646" y="4098"/>
                    <a:pt x="5458" y="4098"/>
                  </a:cubicBezTo>
                  <a:cubicBezTo>
                    <a:pt x="4273" y="4098"/>
                    <a:pt x="3763" y="0"/>
                    <a:pt x="2686" y="0"/>
                  </a:cubicBezTo>
                  <a:cubicBezTo>
                    <a:pt x="2024" y="0"/>
                    <a:pt x="1458" y="3721"/>
                    <a:pt x="1073" y="6768"/>
                  </a:cubicBezTo>
                  <a:cubicBezTo>
                    <a:pt x="742" y="9399"/>
                    <a:pt x="-197" y="8196"/>
                    <a:pt x="38" y="7331"/>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6">
              <a:extLst>
                <a:ext uri="{FF2B5EF4-FFF2-40B4-BE49-F238E27FC236}">
                  <a16:creationId xmlns:a16="http://schemas.microsoft.com/office/drawing/2014/main" id="{693FE5B5-9D19-4A89-BA6E-D85C68CC22CD}"/>
                </a:ext>
              </a:extLst>
            </p:cNvPr>
            <p:cNvSpPr>
              <a:spLocks/>
            </p:cNvSpPr>
            <p:nvPr/>
          </p:nvSpPr>
          <p:spPr bwMode="auto">
            <a:xfrm>
              <a:off x="5065768" y="4397531"/>
              <a:ext cx="436304" cy="447878"/>
            </a:xfrm>
            <a:custGeom>
              <a:avLst/>
              <a:gdLst>
                <a:gd name="T0" fmla="*/ 1109 w 1109"/>
                <a:gd name="T1" fmla="*/ 85 h 279"/>
                <a:gd name="T2" fmla="*/ 953 w 1109"/>
                <a:gd name="T3" fmla="*/ 60 h 279"/>
                <a:gd name="T4" fmla="*/ 783 w 1109"/>
                <a:gd name="T5" fmla="*/ 109 h 279"/>
                <a:gd name="T6" fmla="*/ 582 w 1109"/>
                <a:gd name="T7" fmla="*/ 0 h 279"/>
                <a:gd name="T8" fmla="*/ 465 w 1109"/>
                <a:gd name="T9" fmla="*/ 180 h 279"/>
                <a:gd name="T10" fmla="*/ 390 w 1109"/>
                <a:gd name="T11" fmla="*/ 195 h 279"/>
                <a:gd name="T12" fmla="*/ 384 w 1109"/>
                <a:gd name="T13" fmla="*/ 266 h 279"/>
                <a:gd name="T14" fmla="*/ 191 w 1109"/>
                <a:gd name="T15" fmla="*/ 42 h 279"/>
                <a:gd name="T16" fmla="*/ 0 w 1109"/>
                <a:gd name="T17" fmla="*/ 89 h 279"/>
                <a:gd name="connsiteX0" fmla="*/ 8278 w 8278"/>
                <a:gd name="connsiteY0" fmla="*/ 3047 h 9552"/>
                <a:gd name="connsiteX1" fmla="*/ 6871 w 8278"/>
                <a:gd name="connsiteY1" fmla="*/ 2151 h 9552"/>
                <a:gd name="connsiteX2" fmla="*/ 5338 w 8278"/>
                <a:gd name="connsiteY2" fmla="*/ 3907 h 9552"/>
                <a:gd name="connsiteX3" fmla="*/ 3526 w 8278"/>
                <a:gd name="connsiteY3" fmla="*/ 0 h 9552"/>
                <a:gd name="connsiteX4" fmla="*/ 2471 w 8278"/>
                <a:gd name="connsiteY4" fmla="*/ 6452 h 9552"/>
                <a:gd name="connsiteX5" fmla="*/ 1795 w 8278"/>
                <a:gd name="connsiteY5" fmla="*/ 6989 h 9552"/>
                <a:gd name="connsiteX6" fmla="*/ 1741 w 8278"/>
                <a:gd name="connsiteY6" fmla="*/ 9534 h 9552"/>
                <a:gd name="connsiteX7" fmla="*/ 0 w 8278"/>
                <a:gd name="connsiteY7" fmla="*/ 1505 h 9552"/>
                <a:gd name="connsiteX0" fmla="*/ 7897 w 7897"/>
                <a:gd name="connsiteY0" fmla="*/ 3190 h 9981"/>
                <a:gd name="connsiteX1" fmla="*/ 6197 w 7897"/>
                <a:gd name="connsiteY1" fmla="*/ 2252 h 9981"/>
                <a:gd name="connsiteX2" fmla="*/ 4345 w 7897"/>
                <a:gd name="connsiteY2" fmla="*/ 4090 h 9981"/>
                <a:gd name="connsiteX3" fmla="*/ 2156 w 7897"/>
                <a:gd name="connsiteY3" fmla="*/ 0 h 9981"/>
                <a:gd name="connsiteX4" fmla="*/ 882 w 7897"/>
                <a:gd name="connsiteY4" fmla="*/ 6755 h 9981"/>
                <a:gd name="connsiteX5" fmla="*/ 65 w 7897"/>
                <a:gd name="connsiteY5" fmla="*/ 7317 h 9981"/>
                <a:gd name="connsiteX6" fmla="*/ 0 w 7897"/>
                <a:gd name="connsiteY6" fmla="*/ 9981 h 9981"/>
                <a:gd name="connsiteX0" fmla="*/ 10000 w 10000"/>
                <a:gd name="connsiteY0" fmla="*/ 3196 h 10000"/>
                <a:gd name="connsiteX1" fmla="*/ 7847 w 10000"/>
                <a:gd name="connsiteY1" fmla="*/ 2256 h 10000"/>
                <a:gd name="connsiteX2" fmla="*/ 5502 w 10000"/>
                <a:gd name="connsiteY2" fmla="*/ 4098 h 10000"/>
                <a:gd name="connsiteX3" fmla="*/ 2730 w 10000"/>
                <a:gd name="connsiteY3" fmla="*/ 0 h 10000"/>
                <a:gd name="connsiteX4" fmla="*/ 1117 w 10000"/>
                <a:gd name="connsiteY4" fmla="*/ 6768 h 10000"/>
                <a:gd name="connsiteX5" fmla="*/ 82 w 10000"/>
                <a:gd name="connsiteY5" fmla="*/ 7331 h 10000"/>
                <a:gd name="connsiteX6" fmla="*/ 643 w 10000"/>
                <a:gd name="connsiteY6" fmla="*/ 8721 h 10000"/>
                <a:gd name="connsiteX7" fmla="*/ 0 w 10000"/>
                <a:gd name="connsiteY7" fmla="*/ 10000 h 10000"/>
                <a:gd name="connsiteX0" fmla="*/ 9956 w 9956"/>
                <a:gd name="connsiteY0" fmla="*/ 3196 h 8721"/>
                <a:gd name="connsiteX1" fmla="*/ 7803 w 9956"/>
                <a:gd name="connsiteY1" fmla="*/ 2256 h 8721"/>
                <a:gd name="connsiteX2" fmla="*/ 5458 w 9956"/>
                <a:gd name="connsiteY2" fmla="*/ 4098 h 8721"/>
                <a:gd name="connsiteX3" fmla="*/ 2686 w 9956"/>
                <a:gd name="connsiteY3" fmla="*/ 0 h 8721"/>
                <a:gd name="connsiteX4" fmla="*/ 1073 w 9956"/>
                <a:gd name="connsiteY4" fmla="*/ 6768 h 8721"/>
                <a:gd name="connsiteX5" fmla="*/ 38 w 9956"/>
                <a:gd name="connsiteY5" fmla="*/ 7331 h 8721"/>
                <a:gd name="connsiteX6" fmla="*/ 599 w 9956"/>
                <a:gd name="connsiteY6" fmla="*/ 8721 h 8721"/>
                <a:gd name="connsiteX0" fmla="*/ 10000 w 10000"/>
                <a:gd name="connsiteY0" fmla="*/ 3665 h 10000"/>
                <a:gd name="connsiteX1" fmla="*/ 7837 w 10000"/>
                <a:gd name="connsiteY1" fmla="*/ 2587 h 10000"/>
                <a:gd name="connsiteX2" fmla="*/ 5482 w 10000"/>
                <a:gd name="connsiteY2" fmla="*/ 4699 h 10000"/>
                <a:gd name="connsiteX3" fmla="*/ 2698 w 10000"/>
                <a:gd name="connsiteY3" fmla="*/ 0 h 10000"/>
                <a:gd name="connsiteX4" fmla="*/ 1078 w 10000"/>
                <a:gd name="connsiteY4" fmla="*/ 7761 h 10000"/>
                <a:gd name="connsiteX5" fmla="*/ 38 w 10000"/>
                <a:gd name="connsiteY5" fmla="*/ 8406 h 10000"/>
                <a:gd name="connsiteX6" fmla="*/ 602 w 10000"/>
                <a:gd name="connsiteY6" fmla="*/ 10000 h 10000"/>
                <a:gd name="connsiteX0" fmla="*/ 7837 w 7837"/>
                <a:gd name="connsiteY0" fmla="*/ 2587 h 10000"/>
                <a:gd name="connsiteX1" fmla="*/ 5482 w 7837"/>
                <a:gd name="connsiteY1" fmla="*/ 4699 h 10000"/>
                <a:gd name="connsiteX2" fmla="*/ 2698 w 7837"/>
                <a:gd name="connsiteY2" fmla="*/ 0 h 10000"/>
                <a:gd name="connsiteX3" fmla="*/ 1078 w 7837"/>
                <a:gd name="connsiteY3" fmla="*/ 7761 h 10000"/>
                <a:gd name="connsiteX4" fmla="*/ 38 w 7837"/>
                <a:gd name="connsiteY4" fmla="*/ 8406 h 10000"/>
                <a:gd name="connsiteX5" fmla="*/ 602 w 7837"/>
                <a:gd name="connsiteY5" fmla="*/ 10000 h 10000"/>
                <a:gd name="connsiteX0" fmla="*/ 6995 w 6995"/>
                <a:gd name="connsiteY0" fmla="*/ 4699 h 10000"/>
                <a:gd name="connsiteX1" fmla="*/ 3443 w 6995"/>
                <a:gd name="connsiteY1" fmla="*/ 0 h 10000"/>
                <a:gd name="connsiteX2" fmla="*/ 1376 w 6995"/>
                <a:gd name="connsiteY2" fmla="*/ 7761 h 10000"/>
                <a:gd name="connsiteX3" fmla="*/ 48 w 6995"/>
                <a:gd name="connsiteY3" fmla="*/ 8406 h 10000"/>
                <a:gd name="connsiteX4" fmla="*/ 768 w 6995"/>
                <a:gd name="connsiteY4" fmla="*/ 10000 h 10000"/>
                <a:gd name="connsiteX0" fmla="*/ 4922 w 4922"/>
                <a:gd name="connsiteY0" fmla="*/ 0 h 10000"/>
                <a:gd name="connsiteX1" fmla="*/ 1967 w 4922"/>
                <a:gd name="connsiteY1" fmla="*/ 7761 h 10000"/>
                <a:gd name="connsiteX2" fmla="*/ 69 w 4922"/>
                <a:gd name="connsiteY2" fmla="*/ 8406 h 10000"/>
                <a:gd name="connsiteX3" fmla="*/ 1098 w 4922"/>
                <a:gd name="connsiteY3" fmla="*/ 10000 h 10000"/>
                <a:gd name="connsiteX0" fmla="*/ 3995 w 3995"/>
                <a:gd name="connsiteY0" fmla="*/ 0 h 2239"/>
                <a:gd name="connsiteX1" fmla="*/ 139 w 3995"/>
                <a:gd name="connsiteY1" fmla="*/ 645 h 2239"/>
                <a:gd name="connsiteX2" fmla="*/ 2230 w 3995"/>
                <a:gd name="connsiteY2" fmla="*/ 2239 h 2239"/>
                <a:gd name="connsiteX0" fmla="*/ 0 w 5248"/>
                <a:gd name="connsiteY0" fmla="*/ 967 h 8086"/>
                <a:gd name="connsiteX1" fmla="*/ 5234 w 5248"/>
                <a:gd name="connsiteY1" fmla="*/ 8086 h 8086"/>
              </a:gdLst>
              <a:ahLst/>
              <a:cxnLst>
                <a:cxn ang="0">
                  <a:pos x="connsiteX0" y="connsiteY0"/>
                </a:cxn>
                <a:cxn ang="0">
                  <a:pos x="connsiteX1" y="connsiteY1"/>
                </a:cxn>
              </a:cxnLst>
              <a:rect l="l" t="t" r="r" b="b"/>
              <a:pathLst>
                <a:path w="5248" h="8086">
                  <a:moveTo>
                    <a:pt x="0" y="967"/>
                  </a:moveTo>
                  <a:cubicBezTo>
                    <a:pt x="4678" y="-2870"/>
                    <a:pt x="5367" y="5808"/>
                    <a:pt x="5234" y="8086"/>
                  </a:cubicBezTo>
                </a:path>
              </a:pathLst>
            </a:custGeom>
            <a:noFill/>
            <a:ln w="57150" cap="rnd">
              <a:solidFill>
                <a:schemeClr val="accent4">
                  <a:lumMod val="75000"/>
                  <a:alpha val="7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3" name="Freeform 7">
            <a:extLst>
              <a:ext uri="{FF2B5EF4-FFF2-40B4-BE49-F238E27FC236}">
                <a16:creationId xmlns:a16="http://schemas.microsoft.com/office/drawing/2014/main" id="{A6236672-19B4-4F94-A343-4C346577CCEA}"/>
              </a:ext>
            </a:extLst>
          </p:cNvPr>
          <p:cNvSpPr>
            <a:spLocks/>
          </p:cNvSpPr>
          <p:nvPr/>
        </p:nvSpPr>
        <p:spPr bwMode="auto">
          <a:xfrm>
            <a:off x="971533" y="2572594"/>
            <a:ext cx="8482534" cy="2405358"/>
          </a:xfrm>
          <a:custGeom>
            <a:avLst/>
            <a:gdLst>
              <a:gd name="T0" fmla="*/ 1109 w 1109"/>
              <a:gd name="T1" fmla="*/ 81 h 228"/>
              <a:gd name="T2" fmla="*/ 944 w 1109"/>
              <a:gd name="T3" fmla="*/ 196 h 228"/>
              <a:gd name="T4" fmla="*/ 856 w 1109"/>
              <a:gd name="T5" fmla="*/ 70 h 228"/>
              <a:gd name="T6" fmla="*/ 762 w 1109"/>
              <a:gd name="T7" fmla="*/ 25 h 228"/>
              <a:gd name="T8" fmla="*/ 800 w 1109"/>
              <a:gd name="T9" fmla="*/ 23 h 228"/>
              <a:gd name="T10" fmla="*/ 754 w 1109"/>
              <a:gd name="T11" fmla="*/ 3 h 228"/>
              <a:gd name="T12" fmla="*/ 573 w 1109"/>
              <a:gd name="T13" fmla="*/ 128 h 228"/>
              <a:gd name="T14" fmla="*/ 380 w 1109"/>
              <a:gd name="T15" fmla="*/ 71 h 228"/>
              <a:gd name="T16" fmla="*/ 189 w 1109"/>
              <a:gd name="T17" fmla="*/ 228 h 228"/>
              <a:gd name="T18" fmla="*/ 0 w 1109"/>
              <a:gd name="T19" fmla="*/ 82 h 228"/>
              <a:gd name="connsiteX0" fmla="*/ 8512 w 8512"/>
              <a:gd name="connsiteY0" fmla="*/ 8490 h 9894"/>
              <a:gd name="connsiteX1" fmla="*/ 7719 w 8512"/>
              <a:gd name="connsiteY1" fmla="*/ 2964 h 9894"/>
              <a:gd name="connsiteX2" fmla="*/ 6871 w 8512"/>
              <a:gd name="connsiteY2" fmla="*/ 990 h 9894"/>
              <a:gd name="connsiteX3" fmla="*/ 7214 w 8512"/>
              <a:gd name="connsiteY3" fmla="*/ 903 h 9894"/>
              <a:gd name="connsiteX4" fmla="*/ 6799 w 8512"/>
              <a:gd name="connsiteY4" fmla="*/ 26 h 9894"/>
              <a:gd name="connsiteX5" fmla="*/ 5167 w 8512"/>
              <a:gd name="connsiteY5" fmla="*/ 5508 h 9894"/>
              <a:gd name="connsiteX6" fmla="*/ 3427 w 8512"/>
              <a:gd name="connsiteY6" fmla="*/ 3008 h 9894"/>
              <a:gd name="connsiteX7" fmla="*/ 1704 w 8512"/>
              <a:gd name="connsiteY7" fmla="*/ 9894 h 9894"/>
              <a:gd name="connsiteX8" fmla="*/ 0 w 8512"/>
              <a:gd name="connsiteY8" fmla="*/ 3490 h 9894"/>
              <a:gd name="connsiteX0" fmla="*/ 9068 w 9068"/>
              <a:gd name="connsiteY0" fmla="*/ 2996 h 10000"/>
              <a:gd name="connsiteX1" fmla="*/ 8072 w 9068"/>
              <a:gd name="connsiteY1" fmla="*/ 1001 h 10000"/>
              <a:gd name="connsiteX2" fmla="*/ 8475 w 9068"/>
              <a:gd name="connsiteY2" fmla="*/ 913 h 10000"/>
              <a:gd name="connsiteX3" fmla="*/ 7988 w 9068"/>
              <a:gd name="connsiteY3" fmla="*/ 26 h 10000"/>
              <a:gd name="connsiteX4" fmla="*/ 6070 w 9068"/>
              <a:gd name="connsiteY4" fmla="*/ 5567 h 10000"/>
              <a:gd name="connsiteX5" fmla="*/ 4026 w 9068"/>
              <a:gd name="connsiteY5" fmla="*/ 3040 h 10000"/>
              <a:gd name="connsiteX6" fmla="*/ 2002 w 9068"/>
              <a:gd name="connsiteY6" fmla="*/ 10000 h 10000"/>
              <a:gd name="connsiteX7" fmla="*/ 0 w 9068"/>
              <a:gd name="connsiteY7" fmla="*/ 3527 h 10000"/>
              <a:gd name="connsiteX0" fmla="*/ 8902 w 9346"/>
              <a:gd name="connsiteY0" fmla="*/ 1001 h 10000"/>
              <a:gd name="connsiteX1" fmla="*/ 9346 w 9346"/>
              <a:gd name="connsiteY1" fmla="*/ 913 h 10000"/>
              <a:gd name="connsiteX2" fmla="*/ 8809 w 9346"/>
              <a:gd name="connsiteY2" fmla="*/ 26 h 10000"/>
              <a:gd name="connsiteX3" fmla="*/ 6694 w 9346"/>
              <a:gd name="connsiteY3" fmla="*/ 5567 h 10000"/>
              <a:gd name="connsiteX4" fmla="*/ 4440 w 9346"/>
              <a:gd name="connsiteY4" fmla="*/ 3040 h 10000"/>
              <a:gd name="connsiteX5" fmla="*/ 2208 w 9346"/>
              <a:gd name="connsiteY5" fmla="*/ 10000 h 10000"/>
              <a:gd name="connsiteX6" fmla="*/ 0 w 9346"/>
              <a:gd name="connsiteY6" fmla="*/ 3527 h 10000"/>
              <a:gd name="connsiteX0" fmla="*/ 10000 w 10000"/>
              <a:gd name="connsiteY0" fmla="*/ 913 h 10000"/>
              <a:gd name="connsiteX1" fmla="*/ 9425 w 10000"/>
              <a:gd name="connsiteY1" fmla="*/ 26 h 10000"/>
              <a:gd name="connsiteX2" fmla="*/ 7162 w 10000"/>
              <a:gd name="connsiteY2" fmla="*/ 5567 h 10000"/>
              <a:gd name="connsiteX3" fmla="*/ 4751 w 10000"/>
              <a:gd name="connsiteY3" fmla="*/ 3040 h 10000"/>
              <a:gd name="connsiteX4" fmla="*/ 2363 w 10000"/>
              <a:gd name="connsiteY4" fmla="*/ 10000 h 10000"/>
              <a:gd name="connsiteX5" fmla="*/ 0 w 10000"/>
              <a:gd name="connsiteY5" fmla="*/ 352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913"/>
                </a:moveTo>
                <a:cubicBezTo>
                  <a:pt x="9975" y="292"/>
                  <a:pt x="9688" y="-107"/>
                  <a:pt x="9425" y="26"/>
                </a:cubicBezTo>
                <a:cubicBezTo>
                  <a:pt x="8514" y="424"/>
                  <a:pt x="8713" y="5434"/>
                  <a:pt x="7162" y="5567"/>
                </a:cubicBezTo>
                <a:cubicBezTo>
                  <a:pt x="5588" y="5744"/>
                  <a:pt x="5701" y="3040"/>
                  <a:pt x="4751" y="3040"/>
                </a:cubicBezTo>
                <a:cubicBezTo>
                  <a:pt x="3799" y="3040"/>
                  <a:pt x="3475" y="10000"/>
                  <a:pt x="2363" y="10000"/>
                </a:cubicBezTo>
                <a:cubicBezTo>
                  <a:pt x="1263" y="10000"/>
                  <a:pt x="1538" y="3527"/>
                  <a:pt x="0" y="3527"/>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7">
            <a:extLst>
              <a:ext uri="{FF2B5EF4-FFF2-40B4-BE49-F238E27FC236}">
                <a16:creationId xmlns:a16="http://schemas.microsoft.com/office/drawing/2014/main" id="{7B7E2F39-EA99-43FE-8C5E-52AEA19F67B2}"/>
              </a:ext>
            </a:extLst>
          </p:cNvPr>
          <p:cNvSpPr>
            <a:spLocks/>
          </p:cNvSpPr>
          <p:nvPr/>
        </p:nvSpPr>
        <p:spPr bwMode="auto">
          <a:xfrm>
            <a:off x="9042130" y="2928634"/>
            <a:ext cx="3688034" cy="1823183"/>
          </a:xfrm>
          <a:custGeom>
            <a:avLst/>
            <a:gdLst>
              <a:gd name="T0" fmla="*/ 1109 w 1109"/>
              <a:gd name="T1" fmla="*/ 81 h 228"/>
              <a:gd name="T2" fmla="*/ 944 w 1109"/>
              <a:gd name="T3" fmla="*/ 196 h 228"/>
              <a:gd name="T4" fmla="*/ 856 w 1109"/>
              <a:gd name="T5" fmla="*/ 70 h 228"/>
              <a:gd name="T6" fmla="*/ 762 w 1109"/>
              <a:gd name="T7" fmla="*/ 25 h 228"/>
              <a:gd name="T8" fmla="*/ 800 w 1109"/>
              <a:gd name="T9" fmla="*/ 23 h 228"/>
              <a:gd name="T10" fmla="*/ 754 w 1109"/>
              <a:gd name="T11" fmla="*/ 3 h 228"/>
              <a:gd name="T12" fmla="*/ 573 w 1109"/>
              <a:gd name="T13" fmla="*/ 128 h 228"/>
              <a:gd name="T14" fmla="*/ 380 w 1109"/>
              <a:gd name="T15" fmla="*/ 71 h 228"/>
              <a:gd name="T16" fmla="*/ 189 w 1109"/>
              <a:gd name="T17" fmla="*/ 228 h 228"/>
              <a:gd name="T18" fmla="*/ 0 w 1109"/>
              <a:gd name="T19" fmla="*/ 82 h 228"/>
              <a:gd name="connsiteX0" fmla="*/ 8296 w 8296"/>
              <a:gd name="connsiteY0" fmla="*/ 3447 h 9894"/>
              <a:gd name="connsiteX1" fmla="*/ 6808 w 8296"/>
              <a:gd name="connsiteY1" fmla="*/ 8490 h 9894"/>
              <a:gd name="connsiteX2" fmla="*/ 6015 w 8296"/>
              <a:gd name="connsiteY2" fmla="*/ 2964 h 9894"/>
              <a:gd name="connsiteX3" fmla="*/ 5167 w 8296"/>
              <a:gd name="connsiteY3" fmla="*/ 990 h 9894"/>
              <a:gd name="connsiteX4" fmla="*/ 5510 w 8296"/>
              <a:gd name="connsiteY4" fmla="*/ 903 h 9894"/>
              <a:gd name="connsiteX5" fmla="*/ 5095 w 8296"/>
              <a:gd name="connsiteY5" fmla="*/ 26 h 9894"/>
              <a:gd name="connsiteX6" fmla="*/ 3463 w 8296"/>
              <a:gd name="connsiteY6" fmla="*/ 5508 h 9894"/>
              <a:gd name="connsiteX7" fmla="*/ 1723 w 8296"/>
              <a:gd name="connsiteY7" fmla="*/ 3008 h 9894"/>
              <a:gd name="connsiteX8" fmla="*/ 0 w 8296"/>
              <a:gd name="connsiteY8" fmla="*/ 9894 h 9894"/>
              <a:gd name="connsiteX0" fmla="*/ 7923 w 7923"/>
              <a:gd name="connsiteY0" fmla="*/ 3484 h 8581"/>
              <a:gd name="connsiteX1" fmla="*/ 6129 w 7923"/>
              <a:gd name="connsiteY1" fmla="*/ 8581 h 8581"/>
              <a:gd name="connsiteX2" fmla="*/ 5173 w 7923"/>
              <a:gd name="connsiteY2" fmla="*/ 2996 h 8581"/>
              <a:gd name="connsiteX3" fmla="*/ 4151 w 7923"/>
              <a:gd name="connsiteY3" fmla="*/ 1001 h 8581"/>
              <a:gd name="connsiteX4" fmla="*/ 4565 w 7923"/>
              <a:gd name="connsiteY4" fmla="*/ 913 h 8581"/>
              <a:gd name="connsiteX5" fmla="*/ 4065 w 7923"/>
              <a:gd name="connsiteY5" fmla="*/ 26 h 8581"/>
              <a:gd name="connsiteX6" fmla="*/ 2097 w 7923"/>
              <a:gd name="connsiteY6" fmla="*/ 5567 h 8581"/>
              <a:gd name="connsiteX7" fmla="*/ 0 w 7923"/>
              <a:gd name="connsiteY7" fmla="*/ 3040 h 8581"/>
              <a:gd name="connsiteX0" fmla="*/ 7353 w 7353"/>
              <a:gd name="connsiteY0" fmla="*/ 4060 h 10000"/>
              <a:gd name="connsiteX1" fmla="*/ 5089 w 7353"/>
              <a:gd name="connsiteY1" fmla="*/ 10000 h 10000"/>
              <a:gd name="connsiteX2" fmla="*/ 3882 w 7353"/>
              <a:gd name="connsiteY2" fmla="*/ 3491 h 10000"/>
              <a:gd name="connsiteX3" fmla="*/ 2592 w 7353"/>
              <a:gd name="connsiteY3" fmla="*/ 1167 h 10000"/>
              <a:gd name="connsiteX4" fmla="*/ 3115 w 7353"/>
              <a:gd name="connsiteY4" fmla="*/ 1064 h 10000"/>
              <a:gd name="connsiteX5" fmla="*/ 2484 w 7353"/>
              <a:gd name="connsiteY5" fmla="*/ 30 h 10000"/>
              <a:gd name="connsiteX6" fmla="*/ 0 w 7353"/>
              <a:gd name="connsiteY6" fmla="*/ 6488 h 10000"/>
              <a:gd name="connsiteX0" fmla="*/ 6622 w 6622"/>
              <a:gd name="connsiteY0" fmla="*/ 4060 h 10000"/>
              <a:gd name="connsiteX1" fmla="*/ 3543 w 6622"/>
              <a:gd name="connsiteY1" fmla="*/ 10000 h 10000"/>
              <a:gd name="connsiteX2" fmla="*/ 1901 w 6622"/>
              <a:gd name="connsiteY2" fmla="*/ 3491 h 10000"/>
              <a:gd name="connsiteX3" fmla="*/ 147 w 6622"/>
              <a:gd name="connsiteY3" fmla="*/ 1167 h 10000"/>
              <a:gd name="connsiteX4" fmla="*/ 858 w 6622"/>
              <a:gd name="connsiteY4" fmla="*/ 1064 h 10000"/>
              <a:gd name="connsiteX5" fmla="*/ 0 w 6622"/>
              <a:gd name="connsiteY5" fmla="*/ 30 h 10000"/>
              <a:gd name="connsiteX0" fmla="*/ 9800 w 9800"/>
              <a:gd name="connsiteY0" fmla="*/ 3222 h 9162"/>
              <a:gd name="connsiteX1" fmla="*/ 5150 w 9800"/>
              <a:gd name="connsiteY1" fmla="*/ 9162 h 9162"/>
              <a:gd name="connsiteX2" fmla="*/ 2671 w 9800"/>
              <a:gd name="connsiteY2" fmla="*/ 2653 h 9162"/>
              <a:gd name="connsiteX3" fmla="*/ 22 w 9800"/>
              <a:gd name="connsiteY3" fmla="*/ 329 h 9162"/>
              <a:gd name="connsiteX4" fmla="*/ 1096 w 9800"/>
              <a:gd name="connsiteY4" fmla="*/ 226 h 9162"/>
              <a:gd name="connsiteX0" fmla="*/ 10000 w 10000"/>
              <a:gd name="connsiteY0" fmla="*/ 3158 h 9641"/>
              <a:gd name="connsiteX1" fmla="*/ 5255 w 10000"/>
              <a:gd name="connsiteY1" fmla="*/ 9641 h 9641"/>
              <a:gd name="connsiteX2" fmla="*/ 2726 w 10000"/>
              <a:gd name="connsiteY2" fmla="*/ 2537 h 9641"/>
              <a:gd name="connsiteX3" fmla="*/ 22 w 10000"/>
              <a:gd name="connsiteY3" fmla="*/ 0 h 9641"/>
            </a:gdLst>
            <a:ahLst/>
            <a:cxnLst>
              <a:cxn ang="0">
                <a:pos x="connsiteX0" y="connsiteY0"/>
              </a:cxn>
              <a:cxn ang="0">
                <a:pos x="connsiteX1" y="connsiteY1"/>
              </a:cxn>
              <a:cxn ang="0">
                <a:pos x="connsiteX2" y="connsiteY2"/>
              </a:cxn>
              <a:cxn ang="0">
                <a:pos x="connsiteX3" y="connsiteY3"/>
              </a:cxn>
            </a:cxnLst>
            <a:rect l="l" t="t" r="r" b="b"/>
            <a:pathLst>
              <a:path w="10000" h="9641">
                <a:moveTo>
                  <a:pt x="10000" y="3158"/>
                </a:moveTo>
                <a:cubicBezTo>
                  <a:pt x="6835" y="3158"/>
                  <a:pt x="6864" y="9641"/>
                  <a:pt x="5255" y="9641"/>
                </a:cubicBezTo>
                <a:cubicBezTo>
                  <a:pt x="4104" y="9641"/>
                  <a:pt x="3044" y="4454"/>
                  <a:pt x="2726" y="2537"/>
                </a:cubicBezTo>
                <a:cubicBezTo>
                  <a:pt x="2321" y="56"/>
                  <a:pt x="-262" y="1579"/>
                  <a:pt x="22" y="0"/>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7">
            <a:extLst>
              <a:ext uri="{FF2B5EF4-FFF2-40B4-BE49-F238E27FC236}">
                <a16:creationId xmlns:a16="http://schemas.microsoft.com/office/drawing/2014/main" id="{4772FC21-1027-465F-8728-E3389923A7FE}"/>
              </a:ext>
            </a:extLst>
          </p:cNvPr>
          <p:cNvSpPr>
            <a:spLocks/>
          </p:cNvSpPr>
          <p:nvPr/>
        </p:nvSpPr>
        <p:spPr bwMode="auto">
          <a:xfrm>
            <a:off x="9050273" y="2826780"/>
            <a:ext cx="404924" cy="86748"/>
          </a:xfrm>
          <a:custGeom>
            <a:avLst/>
            <a:gdLst>
              <a:gd name="T0" fmla="*/ 1109 w 1109"/>
              <a:gd name="T1" fmla="*/ 81 h 228"/>
              <a:gd name="T2" fmla="*/ 944 w 1109"/>
              <a:gd name="T3" fmla="*/ 196 h 228"/>
              <a:gd name="T4" fmla="*/ 856 w 1109"/>
              <a:gd name="T5" fmla="*/ 70 h 228"/>
              <a:gd name="T6" fmla="*/ 762 w 1109"/>
              <a:gd name="T7" fmla="*/ 25 h 228"/>
              <a:gd name="T8" fmla="*/ 800 w 1109"/>
              <a:gd name="T9" fmla="*/ 23 h 228"/>
              <a:gd name="T10" fmla="*/ 754 w 1109"/>
              <a:gd name="T11" fmla="*/ 3 h 228"/>
              <a:gd name="T12" fmla="*/ 573 w 1109"/>
              <a:gd name="T13" fmla="*/ 128 h 228"/>
              <a:gd name="T14" fmla="*/ 380 w 1109"/>
              <a:gd name="T15" fmla="*/ 71 h 228"/>
              <a:gd name="T16" fmla="*/ 189 w 1109"/>
              <a:gd name="T17" fmla="*/ 228 h 228"/>
              <a:gd name="T18" fmla="*/ 0 w 1109"/>
              <a:gd name="T19" fmla="*/ 82 h 228"/>
              <a:gd name="connsiteX0" fmla="*/ 8296 w 8296"/>
              <a:gd name="connsiteY0" fmla="*/ 3447 h 9894"/>
              <a:gd name="connsiteX1" fmla="*/ 6808 w 8296"/>
              <a:gd name="connsiteY1" fmla="*/ 8490 h 9894"/>
              <a:gd name="connsiteX2" fmla="*/ 6015 w 8296"/>
              <a:gd name="connsiteY2" fmla="*/ 2964 h 9894"/>
              <a:gd name="connsiteX3" fmla="*/ 5167 w 8296"/>
              <a:gd name="connsiteY3" fmla="*/ 990 h 9894"/>
              <a:gd name="connsiteX4" fmla="*/ 5510 w 8296"/>
              <a:gd name="connsiteY4" fmla="*/ 903 h 9894"/>
              <a:gd name="connsiteX5" fmla="*/ 5095 w 8296"/>
              <a:gd name="connsiteY5" fmla="*/ 26 h 9894"/>
              <a:gd name="connsiteX6" fmla="*/ 3463 w 8296"/>
              <a:gd name="connsiteY6" fmla="*/ 5508 h 9894"/>
              <a:gd name="connsiteX7" fmla="*/ 1723 w 8296"/>
              <a:gd name="connsiteY7" fmla="*/ 3008 h 9894"/>
              <a:gd name="connsiteX8" fmla="*/ 0 w 8296"/>
              <a:gd name="connsiteY8" fmla="*/ 9894 h 9894"/>
              <a:gd name="connsiteX0" fmla="*/ 7923 w 7923"/>
              <a:gd name="connsiteY0" fmla="*/ 3484 h 8581"/>
              <a:gd name="connsiteX1" fmla="*/ 6129 w 7923"/>
              <a:gd name="connsiteY1" fmla="*/ 8581 h 8581"/>
              <a:gd name="connsiteX2" fmla="*/ 5173 w 7923"/>
              <a:gd name="connsiteY2" fmla="*/ 2996 h 8581"/>
              <a:gd name="connsiteX3" fmla="*/ 4151 w 7923"/>
              <a:gd name="connsiteY3" fmla="*/ 1001 h 8581"/>
              <a:gd name="connsiteX4" fmla="*/ 4565 w 7923"/>
              <a:gd name="connsiteY4" fmla="*/ 913 h 8581"/>
              <a:gd name="connsiteX5" fmla="*/ 4065 w 7923"/>
              <a:gd name="connsiteY5" fmla="*/ 26 h 8581"/>
              <a:gd name="connsiteX6" fmla="*/ 2097 w 7923"/>
              <a:gd name="connsiteY6" fmla="*/ 5567 h 8581"/>
              <a:gd name="connsiteX7" fmla="*/ 0 w 7923"/>
              <a:gd name="connsiteY7" fmla="*/ 3040 h 8581"/>
              <a:gd name="connsiteX0" fmla="*/ 7353 w 7353"/>
              <a:gd name="connsiteY0" fmla="*/ 4060 h 10000"/>
              <a:gd name="connsiteX1" fmla="*/ 5089 w 7353"/>
              <a:gd name="connsiteY1" fmla="*/ 10000 h 10000"/>
              <a:gd name="connsiteX2" fmla="*/ 3882 w 7353"/>
              <a:gd name="connsiteY2" fmla="*/ 3491 h 10000"/>
              <a:gd name="connsiteX3" fmla="*/ 2592 w 7353"/>
              <a:gd name="connsiteY3" fmla="*/ 1167 h 10000"/>
              <a:gd name="connsiteX4" fmla="*/ 3115 w 7353"/>
              <a:gd name="connsiteY4" fmla="*/ 1064 h 10000"/>
              <a:gd name="connsiteX5" fmla="*/ 2484 w 7353"/>
              <a:gd name="connsiteY5" fmla="*/ 30 h 10000"/>
              <a:gd name="connsiteX6" fmla="*/ 0 w 7353"/>
              <a:gd name="connsiteY6" fmla="*/ 6488 h 10000"/>
              <a:gd name="connsiteX0" fmla="*/ 6622 w 6622"/>
              <a:gd name="connsiteY0" fmla="*/ 4060 h 10000"/>
              <a:gd name="connsiteX1" fmla="*/ 3543 w 6622"/>
              <a:gd name="connsiteY1" fmla="*/ 10000 h 10000"/>
              <a:gd name="connsiteX2" fmla="*/ 1901 w 6622"/>
              <a:gd name="connsiteY2" fmla="*/ 3491 h 10000"/>
              <a:gd name="connsiteX3" fmla="*/ 147 w 6622"/>
              <a:gd name="connsiteY3" fmla="*/ 1167 h 10000"/>
              <a:gd name="connsiteX4" fmla="*/ 858 w 6622"/>
              <a:gd name="connsiteY4" fmla="*/ 1064 h 10000"/>
              <a:gd name="connsiteX5" fmla="*/ 0 w 6622"/>
              <a:gd name="connsiteY5" fmla="*/ 30 h 10000"/>
              <a:gd name="connsiteX0" fmla="*/ 9800 w 9800"/>
              <a:gd name="connsiteY0" fmla="*/ 3222 h 9162"/>
              <a:gd name="connsiteX1" fmla="*/ 5150 w 9800"/>
              <a:gd name="connsiteY1" fmla="*/ 9162 h 9162"/>
              <a:gd name="connsiteX2" fmla="*/ 2671 w 9800"/>
              <a:gd name="connsiteY2" fmla="*/ 2653 h 9162"/>
              <a:gd name="connsiteX3" fmla="*/ 22 w 9800"/>
              <a:gd name="connsiteY3" fmla="*/ 329 h 9162"/>
              <a:gd name="connsiteX4" fmla="*/ 1096 w 9800"/>
              <a:gd name="connsiteY4" fmla="*/ 226 h 9162"/>
              <a:gd name="connsiteX0" fmla="*/ 5255 w 5255"/>
              <a:gd name="connsiteY0" fmla="*/ 10000 h 10000"/>
              <a:gd name="connsiteX1" fmla="*/ 2726 w 5255"/>
              <a:gd name="connsiteY1" fmla="*/ 2896 h 10000"/>
              <a:gd name="connsiteX2" fmla="*/ 22 w 5255"/>
              <a:gd name="connsiteY2" fmla="*/ 359 h 10000"/>
              <a:gd name="connsiteX3" fmla="*/ 1118 w 5255"/>
              <a:gd name="connsiteY3" fmla="*/ 247 h 10000"/>
              <a:gd name="connsiteX0" fmla="*/ 5187 w 5187"/>
              <a:gd name="connsiteY0" fmla="*/ 2896 h 2896"/>
              <a:gd name="connsiteX1" fmla="*/ 42 w 5187"/>
              <a:gd name="connsiteY1" fmla="*/ 359 h 2896"/>
              <a:gd name="connsiteX2" fmla="*/ 2127 w 5187"/>
              <a:gd name="connsiteY2" fmla="*/ 247 h 2896"/>
              <a:gd name="connsiteX0" fmla="*/ 0 w 4028"/>
              <a:gd name="connsiteY0" fmla="*/ 1240 h 1584"/>
              <a:gd name="connsiteX1" fmla="*/ 4020 w 4028"/>
              <a:gd name="connsiteY1" fmla="*/ 853 h 1584"/>
            </a:gdLst>
            <a:ahLst/>
            <a:cxnLst>
              <a:cxn ang="0">
                <a:pos x="connsiteX0" y="connsiteY0"/>
              </a:cxn>
              <a:cxn ang="0">
                <a:pos x="connsiteX1" y="connsiteY1"/>
              </a:cxn>
            </a:cxnLst>
            <a:rect l="l" t="t" r="r" b="b"/>
            <a:pathLst>
              <a:path w="4028" h="1584">
                <a:moveTo>
                  <a:pt x="0" y="1240"/>
                </a:moveTo>
                <a:cubicBezTo>
                  <a:pt x="634" y="-2462"/>
                  <a:pt x="4222" y="3577"/>
                  <a:pt x="4020" y="853"/>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9">
            <a:extLst>
              <a:ext uri="{FF2B5EF4-FFF2-40B4-BE49-F238E27FC236}">
                <a16:creationId xmlns:a16="http://schemas.microsoft.com/office/drawing/2014/main" id="{91FA265C-3E05-4CA2-A47D-786695089C4A}"/>
              </a:ext>
            </a:extLst>
          </p:cNvPr>
          <p:cNvSpPr>
            <a:spLocks noChangeAspect="1"/>
          </p:cNvSpPr>
          <p:nvPr/>
        </p:nvSpPr>
        <p:spPr bwMode="auto">
          <a:xfrm flipH="1">
            <a:off x="9028702" y="457842"/>
            <a:ext cx="2723608" cy="2066544"/>
          </a:xfrm>
          <a:custGeom>
            <a:avLst/>
            <a:gdLst>
              <a:gd name="T0" fmla="*/ 640 w 660"/>
              <a:gd name="T1" fmla="*/ 0 h 500"/>
              <a:gd name="T2" fmla="*/ 20 w 660"/>
              <a:gd name="T3" fmla="*/ 0 h 500"/>
              <a:gd name="T4" fmla="*/ 0 w 660"/>
              <a:gd name="T5" fmla="*/ 20 h 500"/>
              <a:gd name="T6" fmla="*/ 0 w 660"/>
              <a:gd name="T7" fmla="*/ 410 h 500"/>
              <a:gd name="T8" fmla="*/ 20 w 660"/>
              <a:gd name="T9" fmla="*/ 431 h 500"/>
              <a:gd name="T10" fmla="*/ 400 w 660"/>
              <a:gd name="T11" fmla="*/ 431 h 500"/>
              <a:gd name="T12" fmla="*/ 414 w 660"/>
              <a:gd name="T13" fmla="*/ 436 h 500"/>
              <a:gd name="T14" fmla="*/ 474 w 660"/>
              <a:gd name="T15" fmla="*/ 496 h 500"/>
              <a:gd name="T16" fmla="*/ 484 w 660"/>
              <a:gd name="T17" fmla="*/ 492 h 500"/>
              <a:gd name="T18" fmla="*/ 484 w 660"/>
              <a:gd name="T19" fmla="*/ 451 h 500"/>
              <a:gd name="T20" fmla="*/ 504 w 660"/>
              <a:gd name="T21" fmla="*/ 431 h 500"/>
              <a:gd name="T22" fmla="*/ 640 w 660"/>
              <a:gd name="T23" fmla="*/ 431 h 500"/>
              <a:gd name="T24" fmla="*/ 660 w 660"/>
              <a:gd name="T25" fmla="*/ 410 h 500"/>
              <a:gd name="T26" fmla="*/ 660 w 660"/>
              <a:gd name="T27" fmla="*/ 20 h 500"/>
              <a:gd name="T28" fmla="*/ 640 w 660"/>
              <a:gd name="T2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500">
                <a:moveTo>
                  <a:pt x="640" y="0"/>
                </a:moveTo>
                <a:cubicBezTo>
                  <a:pt x="20" y="0"/>
                  <a:pt x="20" y="0"/>
                  <a:pt x="20" y="0"/>
                </a:cubicBezTo>
                <a:cubicBezTo>
                  <a:pt x="9" y="0"/>
                  <a:pt x="0" y="9"/>
                  <a:pt x="0" y="20"/>
                </a:cubicBezTo>
                <a:cubicBezTo>
                  <a:pt x="0" y="410"/>
                  <a:pt x="0" y="410"/>
                  <a:pt x="0" y="410"/>
                </a:cubicBezTo>
                <a:cubicBezTo>
                  <a:pt x="0" y="422"/>
                  <a:pt x="9" y="431"/>
                  <a:pt x="20" y="431"/>
                </a:cubicBezTo>
                <a:cubicBezTo>
                  <a:pt x="400" y="431"/>
                  <a:pt x="400" y="431"/>
                  <a:pt x="400" y="431"/>
                </a:cubicBezTo>
                <a:cubicBezTo>
                  <a:pt x="405" y="431"/>
                  <a:pt x="410" y="433"/>
                  <a:pt x="414" y="436"/>
                </a:cubicBezTo>
                <a:cubicBezTo>
                  <a:pt x="474" y="496"/>
                  <a:pt x="474" y="496"/>
                  <a:pt x="474" y="496"/>
                </a:cubicBezTo>
                <a:cubicBezTo>
                  <a:pt x="477" y="500"/>
                  <a:pt x="484" y="497"/>
                  <a:pt x="484" y="492"/>
                </a:cubicBezTo>
                <a:cubicBezTo>
                  <a:pt x="484" y="451"/>
                  <a:pt x="484" y="451"/>
                  <a:pt x="484" y="451"/>
                </a:cubicBezTo>
                <a:cubicBezTo>
                  <a:pt x="484" y="440"/>
                  <a:pt x="493" y="431"/>
                  <a:pt x="504" y="431"/>
                </a:cubicBezTo>
                <a:cubicBezTo>
                  <a:pt x="640" y="431"/>
                  <a:pt x="640" y="431"/>
                  <a:pt x="640" y="431"/>
                </a:cubicBezTo>
                <a:cubicBezTo>
                  <a:pt x="651" y="431"/>
                  <a:pt x="660" y="422"/>
                  <a:pt x="660" y="410"/>
                </a:cubicBezTo>
                <a:cubicBezTo>
                  <a:pt x="660" y="20"/>
                  <a:pt x="660" y="20"/>
                  <a:pt x="660" y="20"/>
                </a:cubicBezTo>
                <a:cubicBezTo>
                  <a:pt x="660" y="9"/>
                  <a:pt x="651" y="0"/>
                  <a:pt x="640" y="0"/>
                </a:cubicBezTo>
                <a:close/>
              </a:path>
            </a:pathLst>
          </a:custGeom>
          <a:solidFill>
            <a:schemeClr val="bg1"/>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31" name="Group 30">
            <a:extLst>
              <a:ext uri="{FF2B5EF4-FFF2-40B4-BE49-F238E27FC236}">
                <a16:creationId xmlns:a16="http://schemas.microsoft.com/office/drawing/2014/main" id="{1FA60484-626C-4121-A9DC-4FF06B3B5131}"/>
              </a:ext>
            </a:extLst>
          </p:cNvPr>
          <p:cNvGrpSpPr/>
          <p:nvPr/>
        </p:nvGrpSpPr>
        <p:grpSpPr>
          <a:xfrm>
            <a:off x="9138888" y="529774"/>
            <a:ext cx="2598547" cy="1477328"/>
            <a:chOff x="3434274" y="843457"/>
            <a:chExt cx="2598547" cy="1477328"/>
          </a:xfrm>
        </p:grpSpPr>
        <p:sp>
          <p:nvSpPr>
            <p:cNvPr id="32" name="Rectangle 31">
              <a:extLst>
                <a:ext uri="{FF2B5EF4-FFF2-40B4-BE49-F238E27FC236}">
                  <a16:creationId xmlns:a16="http://schemas.microsoft.com/office/drawing/2014/main" id="{75133D3D-DFB5-4180-ACCE-63BA8E1FF6B1}"/>
                </a:ext>
              </a:extLst>
            </p:cNvPr>
            <p:cNvSpPr/>
            <p:nvPr/>
          </p:nvSpPr>
          <p:spPr>
            <a:xfrm>
              <a:off x="3459449" y="1931624"/>
              <a:ext cx="2491361" cy="35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4" name="TextBox 33">
              <a:extLst>
                <a:ext uri="{FF2B5EF4-FFF2-40B4-BE49-F238E27FC236}">
                  <a16:creationId xmlns:a16="http://schemas.microsoft.com/office/drawing/2014/main" id="{8CFD8B5D-E840-4396-8147-673BE7C05554}"/>
                </a:ext>
              </a:extLst>
            </p:cNvPr>
            <p:cNvSpPr txBox="1"/>
            <p:nvPr/>
          </p:nvSpPr>
          <p:spPr>
            <a:xfrm>
              <a:off x="3434274" y="843457"/>
              <a:ext cx="2598547" cy="1477328"/>
            </a:xfrm>
            <a:prstGeom prst="rect">
              <a:avLst/>
            </a:prstGeom>
            <a:noFill/>
          </p:spPr>
          <p:txBody>
            <a:bodyPr wrap="square" rtlCol="0" anchor="ctr">
              <a:spAutoFit/>
            </a:bodyPr>
            <a:lstStyle/>
            <a:p>
              <a:pPr>
                <a:spcBef>
                  <a:spcPts val="600"/>
                </a:spcBef>
              </a:pPr>
              <a:r>
                <a:rPr lang="en-US" sz="2000" b="1" kern="100" dirty="0">
                  <a:solidFill>
                    <a:schemeClr val="accent2"/>
                  </a:solidFill>
                  <a:latin typeface="Fidelity Sans" panose="020B0503030202020204" pitchFamily="34" charset="0"/>
                </a:rPr>
                <a:t>Basketball Star </a:t>
              </a:r>
            </a:p>
            <a:p>
              <a:pPr>
                <a:spcBef>
                  <a:spcPts val="600"/>
                </a:spcBef>
              </a:pPr>
              <a:r>
                <a:rPr lang="en-US" sz="2000" dirty="0">
                  <a:solidFill>
                    <a:schemeClr val="accent2"/>
                  </a:solidFill>
                </a:rPr>
                <a:t>Neither saved nor invested money</a:t>
              </a:r>
            </a:p>
            <a:p>
              <a:pPr>
                <a:spcBef>
                  <a:spcPts val="600"/>
                </a:spcBef>
                <a:tabLst>
                  <a:tab pos="1549400" algn="l"/>
                </a:tabLst>
              </a:pPr>
              <a:r>
                <a:rPr lang="en-US" sz="2000" b="1" dirty="0">
                  <a:solidFill>
                    <a:schemeClr val="bg1"/>
                  </a:solidFill>
                </a:rPr>
                <a:t>Missed opportunity</a:t>
              </a:r>
            </a:p>
          </p:txBody>
        </p:sp>
      </p:grpSp>
    </p:spTree>
    <p:extLst>
      <p:ext uri="{BB962C8B-B14F-4D97-AF65-F5344CB8AC3E}">
        <p14:creationId xmlns:p14="http://schemas.microsoft.com/office/powerpoint/2010/main" val="373513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750"/>
                                        <p:tgtEl>
                                          <p:spTgt spid="53"/>
                                        </p:tgtEl>
                                      </p:cBhvr>
                                    </p:animEffect>
                                  </p:childTnLst>
                                </p:cTn>
                              </p:par>
                              <p:par>
                                <p:cTn id="8" presetID="22" presetClass="entr" presetSubtype="2" fill="hold" grpId="0" nodeType="withEffect">
                                  <p:stCondLst>
                                    <p:cond delay="1700"/>
                                  </p:stCondLst>
                                  <p:childTnLst>
                                    <p:set>
                                      <p:cBhvr>
                                        <p:cTn id="9" dur="1" fill="hold">
                                          <p:stCondLst>
                                            <p:cond delay="0"/>
                                          </p:stCondLst>
                                        </p:cTn>
                                        <p:tgtEl>
                                          <p:spTgt spid="55"/>
                                        </p:tgtEl>
                                        <p:attrNameLst>
                                          <p:attrName>style.visibility</p:attrName>
                                        </p:attrNameLst>
                                      </p:cBhvr>
                                      <p:to>
                                        <p:strVal val="visible"/>
                                      </p:to>
                                    </p:set>
                                    <p:animEffect transition="in" filter="wipe(right)">
                                      <p:cBhvr>
                                        <p:cTn id="10" dur="250"/>
                                        <p:tgtEl>
                                          <p:spTgt spid="55"/>
                                        </p:tgtEl>
                                      </p:cBhvr>
                                    </p:animEffect>
                                  </p:childTnLst>
                                </p:cTn>
                              </p:par>
                              <p:par>
                                <p:cTn id="11" presetID="22" presetClass="entr" presetSubtype="8" fill="hold" grpId="0" nodeType="withEffect">
                                  <p:stCondLst>
                                    <p:cond delay="190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42" presetClass="path" presetSubtype="0" decel="100000" fill="hold" grpId="1" nodeType="withEffect">
                                  <p:stCondLst>
                                    <p:cond delay="1000"/>
                                  </p:stCondLst>
                                  <p:childTnLst>
                                    <p:animMotion origin="layout" path="M -3.54167E-6 -1.11111E-6 L -0.05221 0.12176 " pathEditMode="relative" rAng="0" ptsTypes="AA">
                                      <p:cBhvr>
                                        <p:cTn id="18" dur="1000" spd="-100000" fill="hold"/>
                                        <p:tgtEl>
                                          <p:spTgt spid="14"/>
                                        </p:tgtEl>
                                        <p:attrNameLst>
                                          <p:attrName>ppt_x</p:attrName>
                                          <p:attrName>ppt_y</p:attrName>
                                        </p:attrNameLst>
                                      </p:cBhvr>
                                      <p:rCtr x="-2617" y="6088"/>
                                    </p:animMotion>
                                  </p:childTnLst>
                                </p:cTn>
                              </p:par>
                              <p:par>
                                <p:cTn id="19" presetID="6" presetClass="emph" presetSubtype="0" fill="hold" grpId="2" nodeType="withEffect">
                                  <p:stCondLst>
                                    <p:cond delay="0"/>
                                  </p:stCondLst>
                                  <p:childTnLst>
                                    <p:animScale>
                                      <p:cBhvr>
                                        <p:cTn id="20" dur="10" fill="hold"/>
                                        <p:tgtEl>
                                          <p:spTgt spid="14"/>
                                        </p:tgtEl>
                                      </p:cBhvr>
                                      <p:by x="1000" y="1000"/>
                                    </p:animScale>
                                  </p:childTnLst>
                                </p:cTn>
                              </p:par>
                              <p:par>
                                <p:cTn id="21" presetID="6" presetClass="emph" presetSubtype="0" decel="100000" fill="hold" grpId="3" nodeType="withEffect">
                                  <p:stCondLst>
                                    <p:cond delay="1000"/>
                                  </p:stCondLst>
                                  <p:childTnLst>
                                    <p:animScale>
                                      <p:cBhvr>
                                        <p:cTn id="22" dur="1000" fill="hold"/>
                                        <p:tgtEl>
                                          <p:spTgt spid="14"/>
                                        </p:tgtEl>
                                      </p:cBhvr>
                                      <p:by x="9999000" y="9999000"/>
                                    </p:animScale>
                                  </p:childTnLst>
                                </p:cTn>
                              </p:par>
                              <p:par>
                                <p:cTn id="23" presetID="10" presetClass="entr" presetSubtype="0" fill="hold" nodeType="withEffect">
                                  <p:stCondLst>
                                    <p:cond delay="175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14" grpId="0" animBg="1"/>
      <p:bldP spid="14" grpId="1" animBg="1"/>
      <p:bldP spid="14" grpId="2" animBg="1"/>
      <p:bldP spid="14" grpId="3"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374A95F-8B1A-4843-99D2-2547297E7BCF}"/>
              </a:ext>
            </a:extLst>
          </p:cNvPr>
          <p:cNvPicPr>
            <a:picLocks noChangeAspect="1"/>
          </p:cNvPicPr>
          <p:nvPr/>
        </p:nvPicPr>
        <p:blipFill>
          <a:blip r:embed="rId3"/>
          <a:stretch>
            <a:fillRect/>
          </a:stretch>
        </p:blipFill>
        <p:spPr>
          <a:xfrm>
            <a:off x="0" y="1"/>
            <a:ext cx="12192000" cy="6857999"/>
          </a:xfrm>
          <a:prstGeom prst="rect">
            <a:avLst/>
          </a:prstGeom>
        </p:spPr>
      </p:pic>
      <p:sp>
        <p:nvSpPr>
          <p:cNvPr id="27" name="Freeform 21">
            <a:extLst>
              <a:ext uri="{FF2B5EF4-FFF2-40B4-BE49-F238E27FC236}">
                <a16:creationId xmlns:a16="http://schemas.microsoft.com/office/drawing/2014/main" id="{9010FF5A-2074-48C6-A979-076904F7DFC7}"/>
              </a:ext>
            </a:extLst>
          </p:cNvPr>
          <p:cNvSpPr>
            <a:spLocks noEditPoints="1"/>
          </p:cNvSpPr>
          <p:nvPr/>
        </p:nvSpPr>
        <p:spPr bwMode="auto">
          <a:xfrm>
            <a:off x="500063" y="2866811"/>
            <a:ext cx="476250" cy="619339"/>
          </a:xfrm>
          <a:custGeom>
            <a:avLst/>
            <a:gdLst>
              <a:gd name="T0" fmla="*/ 281 w 562"/>
              <a:gd name="T1" fmla="*/ 0 h 731"/>
              <a:gd name="T2" fmla="*/ 0 w 562"/>
              <a:gd name="T3" fmla="*/ 281 h 731"/>
              <a:gd name="T4" fmla="*/ 281 w 562"/>
              <a:gd name="T5" fmla="*/ 731 h 731"/>
              <a:gd name="T6" fmla="*/ 562 w 562"/>
              <a:gd name="T7" fmla="*/ 281 h 731"/>
              <a:gd name="T8" fmla="*/ 281 w 562"/>
              <a:gd name="T9" fmla="*/ 0 h 731"/>
              <a:gd name="T10" fmla="*/ 281 w 562"/>
              <a:gd name="T11" fmla="*/ 461 h 731"/>
              <a:gd name="T12" fmla="*/ 101 w 562"/>
              <a:gd name="T13" fmla="*/ 281 h 731"/>
              <a:gd name="T14" fmla="*/ 281 w 562"/>
              <a:gd name="T15" fmla="*/ 101 h 731"/>
              <a:gd name="T16" fmla="*/ 461 w 562"/>
              <a:gd name="T17" fmla="*/ 281 h 731"/>
              <a:gd name="T18" fmla="*/ 281 w 562"/>
              <a:gd name="T19" fmla="*/ 461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2" h="731">
                <a:moveTo>
                  <a:pt x="281" y="0"/>
                </a:moveTo>
                <a:cubicBezTo>
                  <a:pt x="126" y="0"/>
                  <a:pt x="0" y="126"/>
                  <a:pt x="0" y="281"/>
                </a:cubicBezTo>
                <a:cubicBezTo>
                  <a:pt x="0" y="437"/>
                  <a:pt x="281" y="731"/>
                  <a:pt x="281" y="731"/>
                </a:cubicBezTo>
                <a:cubicBezTo>
                  <a:pt x="281" y="731"/>
                  <a:pt x="562" y="437"/>
                  <a:pt x="562" y="281"/>
                </a:cubicBezTo>
                <a:cubicBezTo>
                  <a:pt x="562" y="126"/>
                  <a:pt x="437" y="0"/>
                  <a:pt x="281" y="0"/>
                </a:cubicBezTo>
                <a:close/>
                <a:moveTo>
                  <a:pt x="281" y="461"/>
                </a:moveTo>
                <a:cubicBezTo>
                  <a:pt x="182" y="461"/>
                  <a:pt x="101" y="381"/>
                  <a:pt x="101" y="281"/>
                </a:cubicBezTo>
                <a:cubicBezTo>
                  <a:pt x="101" y="182"/>
                  <a:pt x="182" y="101"/>
                  <a:pt x="281" y="101"/>
                </a:cubicBezTo>
                <a:cubicBezTo>
                  <a:pt x="381" y="101"/>
                  <a:pt x="461" y="182"/>
                  <a:pt x="461" y="281"/>
                </a:cubicBezTo>
                <a:cubicBezTo>
                  <a:pt x="461" y="381"/>
                  <a:pt x="381" y="461"/>
                  <a:pt x="281" y="46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D881AB14-102B-437B-A1F7-C98CBC8C2AE0}"/>
              </a:ext>
            </a:extLst>
          </p:cNvPr>
          <p:cNvSpPr>
            <a:spLocks noEditPoints="1"/>
          </p:cNvSpPr>
          <p:nvPr/>
        </p:nvSpPr>
        <p:spPr bwMode="auto">
          <a:xfrm rot="1672198">
            <a:off x="11053757" y="52240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1">
            <a:extLst>
              <a:ext uri="{FF2B5EF4-FFF2-40B4-BE49-F238E27FC236}">
                <a16:creationId xmlns:a16="http://schemas.microsoft.com/office/drawing/2014/main" id="{D0353FE8-2C03-4682-AF51-27BAFD5D2F03}"/>
              </a:ext>
            </a:extLst>
          </p:cNvPr>
          <p:cNvSpPr>
            <a:spLocks noEditPoints="1"/>
          </p:cNvSpPr>
          <p:nvPr/>
        </p:nvSpPr>
        <p:spPr bwMode="auto">
          <a:xfrm rot="20932842">
            <a:off x="904356" y="918066"/>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22">
            <a:extLst>
              <a:ext uri="{FF2B5EF4-FFF2-40B4-BE49-F238E27FC236}">
                <a16:creationId xmlns:a16="http://schemas.microsoft.com/office/drawing/2014/main" id="{CF15A9E2-F69E-41F9-9309-1305D69CAFC4}"/>
              </a:ext>
            </a:extLst>
          </p:cNvPr>
          <p:cNvSpPr>
            <a:spLocks noEditPoints="1"/>
          </p:cNvSpPr>
          <p:nvPr/>
        </p:nvSpPr>
        <p:spPr bwMode="auto">
          <a:xfrm rot="780693">
            <a:off x="10158521" y="5744831"/>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19">
            <a:extLst>
              <a:ext uri="{FF2B5EF4-FFF2-40B4-BE49-F238E27FC236}">
                <a16:creationId xmlns:a16="http://schemas.microsoft.com/office/drawing/2014/main" id="{5E71AE0D-FB5E-4D1C-8E24-D9584900BBAC}"/>
              </a:ext>
            </a:extLst>
          </p:cNvPr>
          <p:cNvSpPr>
            <a:spLocks noEditPoints="1"/>
          </p:cNvSpPr>
          <p:nvPr/>
        </p:nvSpPr>
        <p:spPr bwMode="auto">
          <a:xfrm rot="19913815">
            <a:off x="1568976" y="5787742"/>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42">
            <a:extLst>
              <a:ext uri="{FF2B5EF4-FFF2-40B4-BE49-F238E27FC236}">
                <a16:creationId xmlns:a16="http://schemas.microsoft.com/office/drawing/2014/main" id="{4B817A15-D907-4BDA-A3DD-6F9191AAEAF3}"/>
              </a:ext>
            </a:extLst>
          </p:cNvPr>
          <p:cNvSpPr>
            <a:spLocks noEditPoints="1"/>
          </p:cNvSpPr>
          <p:nvPr/>
        </p:nvSpPr>
        <p:spPr bwMode="auto">
          <a:xfrm rot="20453861" flipH="1">
            <a:off x="807953" y="5234055"/>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20">
            <a:extLst>
              <a:ext uri="{FF2B5EF4-FFF2-40B4-BE49-F238E27FC236}">
                <a16:creationId xmlns:a16="http://schemas.microsoft.com/office/drawing/2014/main" id="{1C6FAC55-4E10-4837-A618-BC5D08354A0C}"/>
              </a:ext>
            </a:extLst>
          </p:cNvPr>
          <p:cNvSpPr>
            <a:spLocks noEditPoints="1"/>
          </p:cNvSpPr>
          <p:nvPr/>
        </p:nvSpPr>
        <p:spPr bwMode="auto">
          <a:xfrm>
            <a:off x="7898462" y="798538"/>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9">
            <a:extLst>
              <a:ext uri="{FF2B5EF4-FFF2-40B4-BE49-F238E27FC236}">
                <a16:creationId xmlns:a16="http://schemas.microsoft.com/office/drawing/2014/main" id="{A093240A-71A2-407A-B1D9-6219B5D2328C}"/>
              </a:ext>
            </a:extLst>
          </p:cNvPr>
          <p:cNvSpPr>
            <a:spLocks noChangeAspect="1"/>
          </p:cNvSpPr>
          <p:nvPr/>
        </p:nvSpPr>
        <p:spPr bwMode="auto">
          <a:xfrm flipH="1">
            <a:off x="3320262" y="464880"/>
            <a:ext cx="2833794" cy="2066544"/>
          </a:xfrm>
          <a:custGeom>
            <a:avLst/>
            <a:gdLst>
              <a:gd name="T0" fmla="*/ 640 w 660"/>
              <a:gd name="T1" fmla="*/ 0 h 500"/>
              <a:gd name="T2" fmla="*/ 20 w 660"/>
              <a:gd name="T3" fmla="*/ 0 h 500"/>
              <a:gd name="T4" fmla="*/ 0 w 660"/>
              <a:gd name="T5" fmla="*/ 20 h 500"/>
              <a:gd name="T6" fmla="*/ 0 w 660"/>
              <a:gd name="T7" fmla="*/ 410 h 500"/>
              <a:gd name="T8" fmla="*/ 20 w 660"/>
              <a:gd name="T9" fmla="*/ 431 h 500"/>
              <a:gd name="T10" fmla="*/ 400 w 660"/>
              <a:gd name="T11" fmla="*/ 431 h 500"/>
              <a:gd name="T12" fmla="*/ 414 w 660"/>
              <a:gd name="T13" fmla="*/ 436 h 500"/>
              <a:gd name="T14" fmla="*/ 474 w 660"/>
              <a:gd name="T15" fmla="*/ 496 h 500"/>
              <a:gd name="T16" fmla="*/ 484 w 660"/>
              <a:gd name="T17" fmla="*/ 492 h 500"/>
              <a:gd name="T18" fmla="*/ 484 w 660"/>
              <a:gd name="T19" fmla="*/ 451 h 500"/>
              <a:gd name="T20" fmla="*/ 504 w 660"/>
              <a:gd name="T21" fmla="*/ 431 h 500"/>
              <a:gd name="T22" fmla="*/ 640 w 660"/>
              <a:gd name="T23" fmla="*/ 431 h 500"/>
              <a:gd name="T24" fmla="*/ 660 w 660"/>
              <a:gd name="T25" fmla="*/ 410 h 500"/>
              <a:gd name="T26" fmla="*/ 660 w 660"/>
              <a:gd name="T27" fmla="*/ 20 h 500"/>
              <a:gd name="T28" fmla="*/ 640 w 660"/>
              <a:gd name="T2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500">
                <a:moveTo>
                  <a:pt x="640" y="0"/>
                </a:moveTo>
                <a:cubicBezTo>
                  <a:pt x="20" y="0"/>
                  <a:pt x="20" y="0"/>
                  <a:pt x="20" y="0"/>
                </a:cubicBezTo>
                <a:cubicBezTo>
                  <a:pt x="9" y="0"/>
                  <a:pt x="0" y="9"/>
                  <a:pt x="0" y="20"/>
                </a:cubicBezTo>
                <a:cubicBezTo>
                  <a:pt x="0" y="410"/>
                  <a:pt x="0" y="410"/>
                  <a:pt x="0" y="410"/>
                </a:cubicBezTo>
                <a:cubicBezTo>
                  <a:pt x="0" y="422"/>
                  <a:pt x="9" y="431"/>
                  <a:pt x="20" y="431"/>
                </a:cubicBezTo>
                <a:cubicBezTo>
                  <a:pt x="400" y="431"/>
                  <a:pt x="400" y="431"/>
                  <a:pt x="400" y="431"/>
                </a:cubicBezTo>
                <a:cubicBezTo>
                  <a:pt x="405" y="431"/>
                  <a:pt x="410" y="433"/>
                  <a:pt x="414" y="436"/>
                </a:cubicBezTo>
                <a:cubicBezTo>
                  <a:pt x="474" y="496"/>
                  <a:pt x="474" y="496"/>
                  <a:pt x="474" y="496"/>
                </a:cubicBezTo>
                <a:cubicBezTo>
                  <a:pt x="477" y="500"/>
                  <a:pt x="484" y="497"/>
                  <a:pt x="484" y="492"/>
                </a:cubicBezTo>
                <a:cubicBezTo>
                  <a:pt x="484" y="451"/>
                  <a:pt x="484" y="451"/>
                  <a:pt x="484" y="451"/>
                </a:cubicBezTo>
                <a:cubicBezTo>
                  <a:pt x="484" y="440"/>
                  <a:pt x="493" y="431"/>
                  <a:pt x="504" y="431"/>
                </a:cubicBezTo>
                <a:cubicBezTo>
                  <a:pt x="640" y="431"/>
                  <a:pt x="640" y="431"/>
                  <a:pt x="640" y="431"/>
                </a:cubicBezTo>
                <a:cubicBezTo>
                  <a:pt x="651" y="431"/>
                  <a:pt x="660" y="422"/>
                  <a:pt x="660" y="410"/>
                </a:cubicBezTo>
                <a:cubicBezTo>
                  <a:pt x="660" y="20"/>
                  <a:pt x="660" y="20"/>
                  <a:pt x="660" y="20"/>
                </a:cubicBezTo>
                <a:cubicBezTo>
                  <a:pt x="660" y="9"/>
                  <a:pt x="651" y="0"/>
                  <a:pt x="640" y="0"/>
                </a:cubicBezTo>
                <a:close/>
              </a:path>
            </a:pathLst>
          </a:custGeom>
          <a:solidFill>
            <a:schemeClr val="bg1"/>
          </a:soli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37" name="Group 36">
            <a:extLst>
              <a:ext uri="{FF2B5EF4-FFF2-40B4-BE49-F238E27FC236}">
                <a16:creationId xmlns:a16="http://schemas.microsoft.com/office/drawing/2014/main" id="{4FC4077B-7367-42F4-A60E-9944ED27AABB}"/>
              </a:ext>
            </a:extLst>
          </p:cNvPr>
          <p:cNvGrpSpPr/>
          <p:nvPr/>
        </p:nvGrpSpPr>
        <p:grpSpPr>
          <a:xfrm>
            <a:off x="3430448" y="536812"/>
            <a:ext cx="2723608" cy="1477328"/>
            <a:chOff x="3434274" y="843457"/>
            <a:chExt cx="2723608" cy="1477328"/>
          </a:xfrm>
        </p:grpSpPr>
        <p:sp>
          <p:nvSpPr>
            <p:cNvPr id="38" name="Rectangle 37">
              <a:extLst>
                <a:ext uri="{FF2B5EF4-FFF2-40B4-BE49-F238E27FC236}">
                  <a16:creationId xmlns:a16="http://schemas.microsoft.com/office/drawing/2014/main" id="{F69E878D-2681-409B-9DCF-D3795A6A6D68}"/>
                </a:ext>
              </a:extLst>
            </p:cNvPr>
            <p:cNvSpPr/>
            <p:nvPr/>
          </p:nvSpPr>
          <p:spPr>
            <a:xfrm>
              <a:off x="3459450" y="1931624"/>
              <a:ext cx="1715795" cy="35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39" name="TextBox 38">
              <a:extLst>
                <a:ext uri="{FF2B5EF4-FFF2-40B4-BE49-F238E27FC236}">
                  <a16:creationId xmlns:a16="http://schemas.microsoft.com/office/drawing/2014/main" id="{2D757B6E-1333-446D-B59A-6C998D2D8A66}"/>
                </a:ext>
              </a:extLst>
            </p:cNvPr>
            <p:cNvSpPr txBox="1"/>
            <p:nvPr/>
          </p:nvSpPr>
          <p:spPr>
            <a:xfrm>
              <a:off x="3434274" y="843457"/>
              <a:ext cx="2723608" cy="1477328"/>
            </a:xfrm>
            <a:prstGeom prst="rect">
              <a:avLst/>
            </a:prstGeom>
            <a:noFill/>
          </p:spPr>
          <p:txBody>
            <a:bodyPr wrap="square" rtlCol="0" anchor="ctr">
              <a:spAutoFit/>
            </a:bodyPr>
            <a:lstStyle/>
            <a:p>
              <a:pPr>
                <a:spcBef>
                  <a:spcPts val="600"/>
                </a:spcBef>
              </a:pPr>
              <a:r>
                <a:rPr lang="en-US" sz="2000" b="1" kern="100">
                  <a:solidFill>
                    <a:schemeClr val="accent2"/>
                  </a:solidFill>
                  <a:latin typeface="Fidelity Sans" panose="020B0503030202020204" pitchFamily="34" charset="0"/>
                </a:rPr>
                <a:t>Instagram influencer</a:t>
              </a:r>
            </a:p>
            <a:p>
              <a:pPr>
                <a:spcBef>
                  <a:spcPts val="600"/>
                </a:spcBef>
              </a:pPr>
              <a:r>
                <a:rPr lang="en-US" sz="2000">
                  <a:solidFill>
                    <a:schemeClr val="accent2"/>
                  </a:solidFill>
                </a:rPr>
                <a:t>Lacked money </a:t>
              </a:r>
              <a:br>
                <a:rPr lang="en-US" sz="2000">
                  <a:solidFill>
                    <a:schemeClr val="accent2"/>
                  </a:solidFill>
                </a:rPr>
              </a:br>
              <a:r>
                <a:rPr lang="en-US" sz="2000">
                  <a:solidFill>
                    <a:schemeClr val="accent2"/>
                  </a:solidFill>
                </a:rPr>
                <a:t>“know-how"</a:t>
              </a:r>
            </a:p>
            <a:p>
              <a:pPr>
                <a:spcBef>
                  <a:spcPts val="600"/>
                </a:spcBef>
                <a:tabLst>
                  <a:tab pos="1549400" algn="l"/>
                </a:tabLst>
              </a:pPr>
              <a:r>
                <a:rPr lang="en-US" sz="2000" b="1">
                  <a:solidFill>
                    <a:schemeClr val="bg1"/>
                  </a:solidFill>
                </a:rPr>
                <a:t>$10,000 debt</a:t>
              </a:r>
            </a:p>
          </p:txBody>
        </p:sp>
      </p:grpSp>
      <p:sp>
        <p:nvSpPr>
          <p:cNvPr id="40" name="Freeform 13">
            <a:extLst>
              <a:ext uri="{FF2B5EF4-FFF2-40B4-BE49-F238E27FC236}">
                <a16:creationId xmlns:a16="http://schemas.microsoft.com/office/drawing/2014/main" id="{BBA4E585-2F5B-4EB7-AB23-D909FDD912EC}"/>
              </a:ext>
            </a:extLst>
          </p:cNvPr>
          <p:cNvSpPr>
            <a:spLocks/>
          </p:cNvSpPr>
          <p:nvPr/>
        </p:nvSpPr>
        <p:spPr bwMode="auto">
          <a:xfrm>
            <a:off x="976313" y="2757792"/>
            <a:ext cx="3378464" cy="1316294"/>
          </a:xfrm>
          <a:custGeom>
            <a:avLst/>
            <a:gdLst>
              <a:gd name="T0" fmla="*/ 0 w 568"/>
              <a:gd name="T1" fmla="*/ 70 h 157"/>
              <a:gd name="T2" fmla="*/ 234 w 568"/>
              <a:gd name="T3" fmla="*/ 6 h 157"/>
              <a:gd name="T4" fmla="*/ 417 w 568"/>
              <a:gd name="T5" fmla="*/ 152 h 157"/>
              <a:gd name="T6" fmla="*/ 522 w 568"/>
              <a:gd name="T7" fmla="*/ 16 h 157"/>
              <a:gd name="T8" fmla="*/ 554 w 568"/>
              <a:gd name="T9" fmla="*/ 11 h 157"/>
              <a:gd name="T10" fmla="*/ 556 w 568"/>
              <a:gd name="T11" fmla="*/ 44 h 157"/>
              <a:gd name="T12" fmla="*/ 433 w 568"/>
              <a:gd name="T13" fmla="*/ 36 h 157"/>
              <a:gd name="connsiteX0" fmla="*/ 0 w 9904"/>
              <a:gd name="connsiteY0" fmla="*/ 4087 h 9320"/>
              <a:gd name="connsiteX1" fmla="*/ 4120 w 9904"/>
              <a:gd name="connsiteY1" fmla="*/ 10 h 9320"/>
              <a:gd name="connsiteX2" fmla="*/ 7342 w 9904"/>
              <a:gd name="connsiteY2" fmla="*/ 9310 h 9320"/>
              <a:gd name="connsiteX3" fmla="*/ 9190 w 9904"/>
              <a:gd name="connsiteY3" fmla="*/ 647 h 9320"/>
              <a:gd name="connsiteX4" fmla="*/ 9754 w 9904"/>
              <a:gd name="connsiteY4" fmla="*/ 329 h 9320"/>
              <a:gd name="connsiteX5" fmla="*/ 9789 w 9904"/>
              <a:gd name="connsiteY5" fmla="*/ 2431 h 9320"/>
              <a:gd name="connsiteX0" fmla="*/ 0 w 9849"/>
              <a:gd name="connsiteY0" fmla="*/ 4385 h 9999"/>
              <a:gd name="connsiteX1" fmla="*/ 4160 w 9849"/>
              <a:gd name="connsiteY1" fmla="*/ 11 h 9999"/>
              <a:gd name="connsiteX2" fmla="*/ 7413 w 9849"/>
              <a:gd name="connsiteY2" fmla="*/ 9989 h 9999"/>
              <a:gd name="connsiteX3" fmla="*/ 9279 w 9849"/>
              <a:gd name="connsiteY3" fmla="*/ 694 h 9999"/>
              <a:gd name="connsiteX4" fmla="*/ 9849 w 9849"/>
              <a:gd name="connsiteY4" fmla="*/ 353 h 9999"/>
              <a:gd name="connsiteX0" fmla="*/ 0 w 10000"/>
              <a:gd name="connsiteY0" fmla="*/ 4385 h 9991"/>
              <a:gd name="connsiteX1" fmla="*/ 4224 w 10000"/>
              <a:gd name="connsiteY1" fmla="*/ 11 h 9991"/>
              <a:gd name="connsiteX2" fmla="*/ 7527 w 10000"/>
              <a:gd name="connsiteY2" fmla="*/ 9990 h 9991"/>
              <a:gd name="connsiteX3" fmla="*/ 9008 w 10000"/>
              <a:gd name="connsiteY3" fmla="*/ 694 h 9991"/>
              <a:gd name="connsiteX4" fmla="*/ 10000 w 10000"/>
              <a:gd name="connsiteY4" fmla="*/ 353 h 9991"/>
              <a:gd name="connsiteX0" fmla="*/ 0 w 10000"/>
              <a:gd name="connsiteY0" fmla="*/ 4389 h 10002"/>
              <a:gd name="connsiteX1" fmla="*/ 4086 w 10000"/>
              <a:gd name="connsiteY1" fmla="*/ 1839 h 10002"/>
              <a:gd name="connsiteX2" fmla="*/ 7527 w 10000"/>
              <a:gd name="connsiteY2" fmla="*/ 9999 h 10002"/>
              <a:gd name="connsiteX3" fmla="*/ 9008 w 10000"/>
              <a:gd name="connsiteY3" fmla="*/ 695 h 10002"/>
              <a:gd name="connsiteX4" fmla="*/ 10000 w 10000"/>
              <a:gd name="connsiteY4" fmla="*/ 353 h 10002"/>
              <a:gd name="connsiteX0" fmla="*/ 0 w 10000"/>
              <a:gd name="connsiteY0" fmla="*/ 4389 h 8175"/>
              <a:gd name="connsiteX1" fmla="*/ 4086 w 10000"/>
              <a:gd name="connsiteY1" fmla="*/ 1839 h 8175"/>
              <a:gd name="connsiteX2" fmla="*/ 6931 w 10000"/>
              <a:gd name="connsiteY2" fmla="*/ 8171 h 8175"/>
              <a:gd name="connsiteX3" fmla="*/ 9008 w 10000"/>
              <a:gd name="connsiteY3" fmla="*/ 695 h 8175"/>
              <a:gd name="connsiteX4" fmla="*/ 10000 w 10000"/>
              <a:gd name="connsiteY4" fmla="*/ 353 h 8175"/>
              <a:gd name="connsiteX0" fmla="*/ 0 w 10000"/>
              <a:gd name="connsiteY0" fmla="*/ 5368 h 9994"/>
              <a:gd name="connsiteX1" fmla="*/ 4086 w 10000"/>
              <a:gd name="connsiteY1" fmla="*/ 2249 h 9994"/>
              <a:gd name="connsiteX2" fmla="*/ 6931 w 10000"/>
              <a:gd name="connsiteY2" fmla="*/ 9994 h 9994"/>
              <a:gd name="connsiteX3" fmla="*/ 9008 w 10000"/>
              <a:gd name="connsiteY3" fmla="*/ 849 h 9994"/>
              <a:gd name="connsiteX4" fmla="*/ 10000 w 10000"/>
              <a:gd name="connsiteY4" fmla="*/ 431 h 9994"/>
              <a:gd name="connsiteX0" fmla="*/ 0 w 10000"/>
              <a:gd name="connsiteY0" fmla="*/ 5371 h 10016"/>
              <a:gd name="connsiteX1" fmla="*/ 4018 w 10000"/>
              <a:gd name="connsiteY1" fmla="*/ 3176 h 10016"/>
              <a:gd name="connsiteX2" fmla="*/ 6931 w 10000"/>
              <a:gd name="connsiteY2" fmla="*/ 10000 h 10016"/>
              <a:gd name="connsiteX3" fmla="*/ 9008 w 10000"/>
              <a:gd name="connsiteY3" fmla="*/ 850 h 10016"/>
              <a:gd name="connsiteX4" fmla="*/ 10000 w 10000"/>
              <a:gd name="connsiteY4" fmla="*/ 431 h 10016"/>
              <a:gd name="connsiteX0" fmla="*/ 0 w 10000"/>
              <a:gd name="connsiteY0" fmla="*/ 5371 h 10016"/>
              <a:gd name="connsiteX1" fmla="*/ 4018 w 10000"/>
              <a:gd name="connsiteY1" fmla="*/ 3176 h 10016"/>
              <a:gd name="connsiteX2" fmla="*/ 6931 w 10000"/>
              <a:gd name="connsiteY2" fmla="*/ 10000 h 10016"/>
              <a:gd name="connsiteX3" fmla="*/ 9008 w 10000"/>
              <a:gd name="connsiteY3" fmla="*/ 850 h 10016"/>
              <a:gd name="connsiteX4" fmla="*/ 10000 w 10000"/>
              <a:gd name="connsiteY4" fmla="*/ 431 h 10016"/>
              <a:gd name="connsiteX0" fmla="*/ 0 w 10000"/>
              <a:gd name="connsiteY0" fmla="*/ 5371 h 10000"/>
              <a:gd name="connsiteX1" fmla="*/ 4018 w 10000"/>
              <a:gd name="connsiteY1" fmla="*/ 3176 h 10000"/>
              <a:gd name="connsiteX2" fmla="*/ 6931 w 10000"/>
              <a:gd name="connsiteY2" fmla="*/ 10000 h 10000"/>
              <a:gd name="connsiteX3" fmla="*/ 9008 w 10000"/>
              <a:gd name="connsiteY3" fmla="*/ 850 h 10000"/>
              <a:gd name="connsiteX4" fmla="*/ 10000 w 10000"/>
              <a:gd name="connsiteY4" fmla="*/ 431 h 10000"/>
              <a:gd name="connsiteX0" fmla="*/ 0 w 10000"/>
              <a:gd name="connsiteY0" fmla="*/ 5371 h 10000"/>
              <a:gd name="connsiteX1" fmla="*/ 4018 w 10000"/>
              <a:gd name="connsiteY1" fmla="*/ 3176 h 10000"/>
              <a:gd name="connsiteX2" fmla="*/ 6931 w 10000"/>
              <a:gd name="connsiteY2" fmla="*/ 10000 h 10000"/>
              <a:gd name="connsiteX3" fmla="*/ 9008 w 10000"/>
              <a:gd name="connsiteY3" fmla="*/ 850 h 10000"/>
              <a:gd name="connsiteX4" fmla="*/ 10000 w 10000"/>
              <a:gd name="connsiteY4" fmla="*/ 431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5371"/>
                </a:moveTo>
                <a:cubicBezTo>
                  <a:pt x="2653" y="5371"/>
                  <a:pt x="2712" y="2704"/>
                  <a:pt x="4018" y="3176"/>
                </a:cubicBezTo>
                <a:cubicBezTo>
                  <a:pt x="5669" y="3773"/>
                  <a:pt x="5173" y="10028"/>
                  <a:pt x="6931" y="10000"/>
                </a:cubicBezTo>
                <a:cubicBezTo>
                  <a:pt x="8119" y="9981"/>
                  <a:pt x="8792" y="3026"/>
                  <a:pt x="9008" y="850"/>
                </a:cubicBezTo>
                <a:cubicBezTo>
                  <a:pt x="9081" y="263"/>
                  <a:pt x="9764" y="-489"/>
                  <a:pt x="10000" y="431"/>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a:extLst>
              <a:ext uri="{FF2B5EF4-FFF2-40B4-BE49-F238E27FC236}">
                <a16:creationId xmlns:a16="http://schemas.microsoft.com/office/drawing/2014/main" id="{388B0922-6B8A-4D52-A110-0FCE1D43C052}"/>
              </a:ext>
            </a:extLst>
          </p:cNvPr>
          <p:cNvSpPr>
            <a:spLocks/>
          </p:cNvSpPr>
          <p:nvPr/>
        </p:nvSpPr>
        <p:spPr bwMode="auto">
          <a:xfrm>
            <a:off x="3010620" y="2888689"/>
            <a:ext cx="1405671" cy="287791"/>
          </a:xfrm>
          <a:custGeom>
            <a:avLst/>
            <a:gdLst>
              <a:gd name="T0" fmla="*/ 0 w 568"/>
              <a:gd name="T1" fmla="*/ 70 h 157"/>
              <a:gd name="T2" fmla="*/ 234 w 568"/>
              <a:gd name="T3" fmla="*/ 6 h 157"/>
              <a:gd name="T4" fmla="*/ 417 w 568"/>
              <a:gd name="T5" fmla="*/ 152 h 157"/>
              <a:gd name="T6" fmla="*/ 522 w 568"/>
              <a:gd name="T7" fmla="*/ 16 h 157"/>
              <a:gd name="T8" fmla="*/ 554 w 568"/>
              <a:gd name="T9" fmla="*/ 11 h 157"/>
              <a:gd name="T10" fmla="*/ 556 w 568"/>
              <a:gd name="T11" fmla="*/ 44 h 157"/>
              <a:gd name="T12" fmla="*/ 433 w 568"/>
              <a:gd name="T13" fmla="*/ 36 h 157"/>
              <a:gd name="connsiteX0" fmla="*/ 0 w 5784"/>
              <a:gd name="connsiteY0" fmla="*/ 10 h 9320"/>
              <a:gd name="connsiteX1" fmla="*/ 3222 w 5784"/>
              <a:gd name="connsiteY1" fmla="*/ 9310 h 9320"/>
              <a:gd name="connsiteX2" fmla="*/ 5070 w 5784"/>
              <a:gd name="connsiteY2" fmla="*/ 647 h 9320"/>
              <a:gd name="connsiteX3" fmla="*/ 5634 w 5784"/>
              <a:gd name="connsiteY3" fmla="*/ 329 h 9320"/>
              <a:gd name="connsiteX4" fmla="*/ 5669 w 5784"/>
              <a:gd name="connsiteY4" fmla="*/ 2431 h 9320"/>
              <a:gd name="connsiteX5" fmla="*/ 3503 w 5784"/>
              <a:gd name="connsiteY5" fmla="*/ 1921 h 9320"/>
              <a:gd name="connsiteX0" fmla="*/ 0 w 4429"/>
              <a:gd name="connsiteY0" fmla="*/ 9989 h 9999"/>
              <a:gd name="connsiteX1" fmla="*/ 3195 w 4429"/>
              <a:gd name="connsiteY1" fmla="*/ 694 h 9999"/>
              <a:gd name="connsiteX2" fmla="*/ 4170 w 4429"/>
              <a:gd name="connsiteY2" fmla="*/ 353 h 9999"/>
              <a:gd name="connsiteX3" fmla="*/ 4230 w 4429"/>
              <a:gd name="connsiteY3" fmla="*/ 2608 h 9999"/>
              <a:gd name="connsiteX4" fmla="*/ 485 w 4429"/>
              <a:gd name="connsiteY4" fmla="*/ 2061 h 9999"/>
              <a:gd name="connsiteX0" fmla="*/ 6119 w 8907"/>
              <a:gd name="connsiteY0" fmla="*/ 694 h 2764"/>
              <a:gd name="connsiteX1" fmla="*/ 8320 w 8907"/>
              <a:gd name="connsiteY1" fmla="*/ 353 h 2764"/>
              <a:gd name="connsiteX2" fmla="*/ 8456 w 8907"/>
              <a:gd name="connsiteY2" fmla="*/ 2608 h 2764"/>
              <a:gd name="connsiteX3" fmla="*/ 0 w 8907"/>
              <a:gd name="connsiteY3" fmla="*/ 2061 h 2764"/>
              <a:gd name="connsiteX0" fmla="*/ 9341 w 10000"/>
              <a:gd name="connsiteY0" fmla="*/ 0 h 8723"/>
              <a:gd name="connsiteX1" fmla="*/ 9494 w 10000"/>
              <a:gd name="connsiteY1" fmla="*/ 8159 h 8723"/>
              <a:gd name="connsiteX2" fmla="*/ 0 w 10000"/>
              <a:gd name="connsiteY2" fmla="*/ 6180 h 8723"/>
              <a:gd name="connsiteX0" fmla="*/ 9588 w 10153"/>
              <a:gd name="connsiteY0" fmla="*/ 0 h 8612"/>
              <a:gd name="connsiteX1" fmla="*/ 9494 w 10153"/>
              <a:gd name="connsiteY1" fmla="*/ 7965 h 8612"/>
              <a:gd name="connsiteX2" fmla="*/ 0 w 10153"/>
              <a:gd name="connsiteY2" fmla="*/ 5697 h 8612"/>
              <a:gd name="connsiteX0" fmla="*/ 9444 w 9857"/>
              <a:gd name="connsiteY0" fmla="*/ 0 h 10000"/>
              <a:gd name="connsiteX1" fmla="*/ 9351 w 9857"/>
              <a:gd name="connsiteY1" fmla="*/ 9249 h 10000"/>
              <a:gd name="connsiteX2" fmla="*/ 0 w 9857"/>
              <a:gd name="connsiteY2" fmla="*/ 6615 h 10000"/>
              <a:gd name="connsiteX0" fmla="*/ 9783 w 10137"/>
              <a:gd name="connsiteY0" fmla="*/ 0 h 8957"/>
              <a:gd name="connsiteX1" fmla="*/ 9487 w 10137"/>
              <a:gd name="connsiteY1" fmla="*/ 8206 h 8957"/>
              <a:gd name="connsiteX2" fmla="*/ 0 w 10137"/>
              <a:gd name="connsiteY2" fmla="*/ 5572 h 8957"/>
              <a:gd name="connsiteX0" fmla="*/ 9651 w 9883"/>
              <a:gd name="connsiteY0" fmla="*/ 0 h 10000"/>
              <a:gd name="connsiteX1" fmla="*/ 9359 w 9883"/>
              <a:gd name="connsiteY1" fmla="*/ 9162 h 10000"/>
              <a:gd name="connsiteX2" fmla="*/ 0 w 9883"/>
              <a:gd name="connsiteY2" fmla="*/ 6221 h 10000"/>
              <a:gd name="connsiteX0" fmla="*/ 9765 w 9932"/>
              <a:gd name="connsiteY0" fmla="*/ 0 h 9596"/>
              <a:gd name="connsiteX1" fmla="*/ 9156 w 9932"/>
              <a:gd name="connsiteY1" fmla="*/ 8739 h 9596"/>
              <a:gd name="connsiteX2" fmla="*/ 0 w 9932"/>
              <a:gd name="connsiteY2" fmla="*/ 6221 h 9596"/>
            </a:gdLst>
            <a:ahLst/>
            <a:cxnLst>
              <a:cxn ang="0">
                <a:pos x="connsiteX0" y="connsiteY0"/>
              </a:cxn>
              <a:cxn ang="0">
                <a:pos x="connsiteX1" y="connsiteY1"/>
              </a:cxn>
              <a:cxn ang="0">
                <a:pos x="connsiteX2" y="connsiteY2"/>
              </a:cxn>
            </a:cxnLst>
            <a:rect l="l" t="t" r="r" b="b"/>
            <a:pathLst>
              <a:path w="9932" h="9596">
                <a:moveTo>
                  <a:pt x="9765" y="0"/>
                </a:moveTo>
                <a:cubicBezTo>
                  <a:pt x="10235" y="3984"/>
                  <a:pt x="9615" y="6899"/>
                  <a:pt x="9156" y="8739"/>
                </a:cubicBezTo>
                <a:cubicBezTo>
                  <a:pt x="7770" y="13518"/>
                  <a:pt x="3236" y="-3701"/>
                  <a:pt x="0" y="6221"/>
                </a:cubicBezTo>
              </a:path>
            </a:pathLst>
          </a:custGeom>
          <a:noFill/>
          <a:ln w="57150" cap="rnd">
            <a:solidFill>
              <a:srgbClr val="184AE8"/>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5847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2" fill="hold" grpId="0" nodeType="withEffect">
                                  <p:stCondLst>
                                    <p:cond delay="950"/>
                                  </p:stCondLst>
                                  <p:childTnLst>
                                    <p:set>
                                      <p:cBhvr>
                                        <p:cTn id="9" dur="1" fill="hold">
                                          <p:stCondLst>
                                            <p:cond delay="0"/>
                                          </p:stCondLst>
                                        </p:cTn>
                                        <p:tgtEl>
                                          <p:spTgt spid="41"/>
                                        </p:tgtEl>
                                        <p:attrNameLst>
                                          <p:attrName>style.visibility</p:attrName>
                                        </p:attrNameLst>
                                      </p:cBhvr>
                                      <p:to>
                                        <p:strVal val="visible"/>
                                      </p:to>
                                    </p:set>
                                    <p:animEffect transition="in" filter="wipe(right)">
                                      <p:cBhvr>
                                        <p:cTn id="10" dur="500"/>
                                        <p:tgtEl>
                                          <p:spTgt spid="4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42" presetClass="path" presetSubtype="0" decel="100000" fill="hold" grpId="1" nodeType="withEffect">
                                  <p:stCondLst>
                                    <p:cond delay="1000"/>
                                  </p:stCondLst>
                                  <p:childTnLst>
                                    <p:animMotion origin="layout" path="M -1.66667E-6 1.48148E-6 L -0.05221 0.12176 " pathEditMode="relative" rAng="0" ptsTypes="AA">
                                      <p:cBhvr>
                                        <p:cTn id="15" dur="1000" spd="-100000" fill="hold"/>
                                        <p:tgtEl>
                                          <p:spTgt spid="36"/>
                                        </p:tgtEl>
                                        <p:attrNameLst>
                                          <p:attrName>ppt_x</p:attrName>
                                          <p:attrName>ppt_y</p:attrName>
                                        </p:attrNameLst>
                                      </p:cBhvr>
                                      <p:rCtr x="-2617" y="6088"/>
                                    </p:animMotion>
                                  </p:childTnLst>
                                </p:cTn>
                              </p:par>
                              <p:par>
                                <p:cTn id="16" presetID="6" presetClass="emph" presetSubtype="0" fill="hold" grpId="2" nodeType="withEffect">
                                  <p:stCondLst>
                                    <p:cond delay="0"/>
                                  </p:stCondLst>
                                  <p:childTnLst>
                                    <p:animScale>
                                      <p:cBhvr>
                                        <p:cTn id="17" dur="10" fill="hold"/>
                                        <p:tgtEl>
                                          <p:spTgt spid="36"/>
                                        </p:tgtEl>
                                      </p:cBhvr>
                                      <p:by x="1000" y="1000"/>
                                    </p:animScale>
                                  </p:childTnLst>
                                </p:cTn>
                              </p:par>
                              <p:par>
                                <p:cTn id="18" presetID="6" presetClass="emph" presetSubtype="0" decel="100000" fill="hold" grpId="3" nodeType="withEffect">
                                  <p:stCondLst>
                                    <p:cond delay="1000"/>
                                  </p:stCondLst>
                                  <p:childTnLst>
                                    <p:animScale>
                                      <p:cBhvr>
                                        <p:cTn id="19" dur="1000" fill="hold"/>
                                        <p:tgtEl>
                                          <p:spTgt spid="36"/>
                                        </p:tgtEl>
                                      </p:cBhvr>
                                      <p:by x="9999000" y="9999000"/>
                                    </p:animScale>
                                  </p:childTnLst>
                                </p:cTn>
                              </p:par>
                              <p:par>
                                <p:cTn id="20" presetID="10" presetClass="entr" presetSubtype="0" fill="hold" nodeType="withEffect">
                                  <p:stCondLst>
                                    <p:cond delay="17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36" grpId="3" animBg="1"/>
      <p:bldP spid="40" grpId="0" animBg="1"/>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D1B612-1A1C-423D-ABD2-37AEF0D767DB}"/>
              </a:ext>
            </a:extLst>
          </p:cNvPr>
          <p:cNvPicPr>
            <a:picLocks noChangeAspect="1"/>
          </p:cNvPicPr>
          <p:nvPr/>
        </p:nvPicPr>
        <p:blipFill>
          <a:blip r:embed="rId3"/>
          <a:stretch>
            <a:fillRect/>
          </a:stretch>
        </p:blipFill>
        <p:spPr>
          <a:xfrm>
            <a:off x="0" y="1"/>
            <a:ext cx="12192000" cy="6857999"/>
          </a:xfrm>
          <a:prstGeom prst="rect">
            <a:avLst/>
          </a:prstGeom>
        </p:spPr>
      </p:pic>
      <p:grpSp>
        <p:nvGrpSpPr>
          <p:cNvPr id="18" name="Group 17">
            <a:extLst>
              <a:ext uri="{FF2B5EF4-FFF2-40B4-BE49-F238E27FC236}">
                <a16:creationId xmlns:a16="http://schemas.microsoft.com/office/drawing/2014/main" id="{33BD4120-0B37-4FC5-A0AF-36CC2CABEE25}"/>
              </a:ext>
            </a:extLst>
          </p:cNvPr>
          <p:cNvGrpSpPr/>
          <p:nvPr/>
        </p:nvGrpSpPr>
        <p:grpSpPr>
          <a:xfrm>
            <a:off x="5345572" y="1788542"/>
            <a:ext cx="1500855" cy="3147563"/>
            <a:chOff x="5349954" y="537478"/>
            <a:chExt cx="1500855" cy="3147563"/>
          </a:xfrm>
        </p:grpSpPr>
        <p:sp>
          <p:nvSpPr>
            <p:cNvPr id="19" name="Rectangle: Top Corners Rounded 14">
              <a:extLst>
                <a:ext uri="{FF2B5EF4-FFF2-40B4-BE49-F238E27FC236}">
                  <a16:creationId xmlns:a16="http://schemas.microsoft.com/office/drawing/2014/main" id="{99310ED7-040F-483C-8B18-C08BC980D495}"/>
                </a:ext>
              </a:extLst>
            </p:cNvPr>
            <p:cNvSpPr/>
            <p:nvPr/>
          </p:nvSpPr>
          <p:spPr>
            <a:xfrm>
              <a:off x="5353325" y="537478"/>
              <a:ext cx="1497484" cy="357187"/>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20" name="Picture 19" descr="Graphical user interface, website&#10;&#10;Description automatically generated">
              <a:extLst>
                <a:ext uri="{FF2B5EF4-FFF2-40B4-BE49-F238E27FC236}">
                  <a16:creationId xmlns:a16="http://schemas.microsoft.com/office/drawing/2014/main" id="{C6281D02-ED4D-4C4D-9839-D058C22DDA8D}"/>
                </a:ext>
              </a:extLst>
            </p:cNvPr>
            <p:cNvPicPr>
              <a:picLocks noChangeAspect="1"/>
            </p:cNvPicPr>
            <p:nvPr/>
          </p:nvPicPr>
          <p:blipFill rotWithShape="1">
            <a:blip r:embed="rId4"/>
            <a:srcRect l="884" t="3631" r="856" b="8364"/>
            <a:stretch/>
          </p:blipFill>
          <p:spPr>
            <a:xfrm>
              <a:off x="5349954" y="752829"/>
              <a:ext cx="1478493" cy="2932212"/>
            </a:xfrm>
            <a:prstGeom prst="round2SameRect">
              <a:avLst>
                <a:gd name="adj1" fmla="val 0"/>
                <a:gd name="adj2" fmla="val 10247"/>
              </a:avLst>
            </a:prstGeom>
          </p:spPr>
        </p:pic>
      </p:grpSp>
      <p:pic>
        <p:nvPicPr>
          <p:cNvPr id="11" name="Picture 10" descr="A picture containing text&#10;&#10;Description automatically generated">
            <a:extLst>
              <a:ext uri="{FF2B5EF4-FFF2-40B4-BE49-F238E27FC236}">
                <a16:creationId xmlns:a16="http://schemas.microsoft.com/office/drawing/2014/main" id="{F943C5D5-E6EA-4773-8068-81DE5710C561}"/>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10184083" y="3506732"/>
            <a:ext cx="1476897" cy="2575480"/>
          </a:xfrm>
          <a:prstGeom prst="round2SameRect">
            <a:avLst>
              <a:gd name="adj1" fmla="val 0"/>
              <a:gd name="adj2" fmla="val 0"/>
            </a:avLst>
          </a:prstGeom>
        </p:spPr>
      </p:pic>
      <p:sp>
        <p:nvSpPr>
          <p:cNvPr id="12" name="Rectangle: Top Corners Rounded 16">
            <a:extLst>
              <a:ext uri="{FF2B5EF4-FFF2-40B4-BE49-F238E27FC236}">
                <a16:creationId xmlns:a16="http://schemas.microsoft.com/office/drawing/2014/main" id="{75365B3A-8FDF-4527-8EE0-F65296534C7F}"/>
              </a:ext>
            </a:extLst>
          </p:cNvPr>
          <p:cNvSpPr/>
          <p:nvPr/>
        </p:nvSpPr>
        <p:spPr>
          <a:xfrm rot="10800000">
            <a:off x="7781279" y="3401660"/>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3" name="Picture 12" descr="A screenshot of a phone&#10;&#10;Description automatically generated with low confidence">
            <a:extLst>
              <a:ext uri="{FF2B5EF4-FFF2-40B4-BE49-F238E27FC236}">
                <a16:creationId xmlns:a16="http://schemas.microsoft.com/office/drawing/2014/main" id="{50BD7F89-1FE2-42C9-8A4F-89972D42AAB0}"/>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7772670" y="802600"/>
            <a:ext cx="1475122" cy="2599062"/>
          </a:xfrm>
          <a:prstGeom prst="round2SameRect">
            <a:avLst>
              <a:gd name="adj1" fmla="val 0"/>
              <a:gd name="adj2" fmla="val 0"/>
            </a:avLst>
          </a:prstGeom>
        </p:spPr>
      </p:pic>
      <p:pic>
        <p:nvPicPr>
          <p:cNvPr id="21" name="Picture 20" descr="A picture containing text, several, vegetable&#10;&#10;Description automatically generated">
            <a:extLst>
              <a:ext uri="{FF2B5EF4-FFF2-40B4-BE49-F238E27FC236}">
                <a16:creationId xmlns:a16="http://schemas.microsoft.com/office/drawing/2014/main" id="{724AA960-FE14-48C9-B37A-B97A9CE6E1B1}"/>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a:xfrm>
            <a:off x="2933806" y="3369348"/>
            <a:ext cx="1475094" cy="2575480"/>
          </a:xfrm>
          <a:prstGeom prst="round2SameRect">
            <a:avLst>
              <a:gd name="adj1" fmla="val 0"/>
              <a:gd name="adj2" fmla="val 0"/>
            </a:avLst>
          </a:prstGeom>
        </p:spPr>
      </p:pic>
      <p:sp>
        <p:nvSpPr>
          <p:cNvPr id="22" name="Rectangle: Top Corners Rounded 14">
            <a:extLst>
              <a:ext uri="{FF2B5EF4-FFF2-40B4-BE49-F238E27FC236}">
                <a16:creationId xmlns:a16="http://schemas.microsoft.com/office/drawing/2014/main" id="{D00D077C-A7AD-452F-AF23-CE235FBD38D4}"/>
              </a:ext>
            </a:extLst>
          </p:cNvPr>
          <p:cNvSpPr/>
          <p:nvPr/>
        </p:nvSpPr>
        <p:spPr>
          <a:xfrm>
            <a:off x="2923777" y="3044474"/>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23" name="Picture 22" descr="A person standing in a field with cows in the background&#10;&#10;Description automatically generated with medium confidence">
            <a:extLst>
              <a:ext uri="{FF2B5EF4-FFF2-40B4-BE49-F238E27FC236}">
                <a16:creationId xmlns:a16="http://schemas.microsoft.com/office/drawing/2014/main" id="{8ACB833E-4ADA-4CFB-9DC9-6CF2535642E1}"/>
              </a:ext>
            </a:extLst>
          </p:cNvPr>
          <p:cNvPicPr>
            <a:picLocks noChangeAspect="1"/>
          </p:cNvPicPr>
          <p:nvPr/>
        </p:nvPicPr>
        <p:blipFill rotWithShape="1">
          <a:blip r:embed="rId8" cstate="email">
            <a:extLst>
              <a:ext uri="{28A0092B-C50C-407E-A947-70E740481C1C}">
                <a14:useLocalDpi xmlns:a14="http://schemas.microsoft.com/office/drawing/2010/main" val="0"/>
              </a:ext>
            </a:extLst>
          </a:blip>
          <a:srcRect/>
          <a:stretch/>
        </p:blipFill>
        <p:spPr>
          <a:xfrm>
            <a:off x="10184362" y="0"/>
            <a:ext cx="1476337" cy="2118011"/>
          </a:xfrm>
          <a:prstGeom prst="round2SameRect">
            <a:avLst>
              <a:gd name="adj1" fmla="val 0"/>
              <a:gd name="adj2" fmla="val 0"/>
            </a:avLst>
          </a:prstGeom>
        </p:spPr>
      </p:pic>
      <p:sp>
        <p:nvSpPr>
          <p:cNvPr id="24" name="Rectangle: Top Corners Rounded 14">
            <a:extLst>
              <a:ext uri="{FF2B5EF4-FFF2-40B4-BE49-F238E27FC236}">
                <a16:creationId xmlns:a16="http://schemas.microsoft.com/office/drawing/2014/main" id="{671673FD-9BCA-4714-8E8B-F36BBFF3C24E}"/>
              </a:ext>
            </a:extLst>
          </p:cNvPr>
          <p:cNvSpPr/>
          <p:nvPr/>
        </p:nvSpPr>
        <p:spPr>
          <a:xfrm>
            <a:off x="10164629" y="3187263"/>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25" name="Picture 24" descr="A picture containing text&#10;&#10;Description automatically generated">
            <a:extLst>
              <a:ext uri="{FF2B5EF4-FFF2-40B4-BE49-F238E27FC236}">
                <a16:creationId xmlns:a16="http://schemas.microsoft.com/office/drawing/2014/main" id="{2CB4E62C-49EA-4223-8358-EB6E140A808D}"/>
              </a:ext>
            </a:extLst>
          </p:cNvPr>
          <p:cNvPicPr>
            <a:picLocks noChangeAspect="1"/>
          </p:cNvPicPr>
          <p:nvPr/>
        </p:nvPicPr>
        <p:blipFill rotWithShape="1">
          <a:blip r:embed="rId9" cstate="email">
            <a:extLst>
              <a:ext uri="{28A0092B-C50C-407E-A947-70E740481C1C}">
                <a14:useLocalDpi xmlns:a14="http://schemas.microsoft.com/office/drawing/2010/main" val="0"/>
              </a:ext>
            </a:extLst>
          </a:blip>
          <a:srcRect/>
          <a:stretch/>
        </p:blipFill>
        <p:spPr>
          <a:xfrm>
            <a:off x="2952118" y="0"/>
            <a:ext cx="1468289" cy="1980625"/>
          </a:xfrm>
          <a:prstGeom prst="round2SameRect">
            <a:avLst>
              <a:gd name="adj1" fmla="val 0"/>
              <a:gd name="adj2" fmla="val 0"/>
            </a:avLst>
          </a:prstGeom>
        </p:spPr>
      </p:pic>
      <p:sp>
        <p:nvSpPr>
          <p:cNvPr id="26" name="Rectangle: Top Corners Rounded 14">
            <a:extLst>
              <a:ext uri="{FF2B5EF4-FFF2-40B4-BE49-F238E27FC236}">
                <a16:creationId xmlns:a16="http://schemas.microsoft.com/office/drawing/2014/main" id="{CA0B3392-08D7-456A-A22F-8F9E7E202E00}"/>
              </a:ext>
            </a:extLst>
          </p:cNvPr>
          <p:cNvSpPr/>
          <p:nvPr/>
        </p:nvSpPr>
        <p:spPr>
          <a:xfrm>
            <a:off x="7746028" y="510116"/>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7" name="Rectangle: Top Corners Rounded 16">
            <a:extLst>
              <a:ext uri="{FF2B5EF4-FFF2-40B4-BE49-F238E27FC236}">
                <a16:creationId xmlns:a16="http://schemas.microsoft.com/office/drawing/2014/main" id="{890EF98A-E4C7-4BE2-8A02-2CD31C88F09C}"/>
              </a:ext>
            </a:extLst>
          </p:cNvPr>
          <p:cNvSpPr/>
          <p:nvPr/>
        </p:nvSpPr>
        <p:spPr>
          <a:xfrm rot="10800000">
            <a:off x="2944208" y="1980625"/>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8" name="Rectangle: Top Corners Rounded 16">
            <a:extLst>
              <a:ext uri="{FF2B5EF4-FFF2-40B4-BE49-F238E27FC236}">
                <a16:creationId xmlns:a16="http://schemas.microsoft.com/office/drawing/2014/main" id="{9C9D9F42-B512-49F0-8D7D-A7C68B3E5166}"/>
              </a:ext>
            </a:extLst>
          </p:cNvPr>
          <p:cNvSpPr/>
          <p:nvPr/>
        </p:nvSpPr>
        <p:spPr>
          <a:xfrm rot="10800000">
            <a:off x="2936444" y="5941606"/>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9" name="Rectangle: Top Corners Rounded 16">
            <a:extLst>
              <a:ext uri="{FF2B5EF4-FFF2-40B4-BE49-F238E27FC236}">
                <a16:creationId xmlns:a16="http://schemas.microsoft.com/office/drawing/2014/main" id="{D91B1E7D-D63F-47CF-AB95-5D9857B9552B}"/>
              </a:ext>
            </a:extLst>
          </p:cNvPr>
          <p:cNvSpPr/>
          <p:nvPr/>
        </p:nvSpPr>
        <p:spPr>
          <a:xfrm rot="10800000">
            <a:off x="10173789" y="6071371"/>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0" name="Rectangle: Top Corners Rounded 16">
            <a:extLst>
              <a:ext uri="{FF2B5EF4-FFF2-40B4-BE49-F238E27FC236}">
                <a16:creationId xmlns:a16="http://schemas.microsoft.com/office/drawing/2014/main" id="{C314ADC5-CD00-4774-9594-309C4874F9E8}"/>
              </a:ext>
            </a:extLst>
          </p:cNvPr>
          <p:cNvSpPr/>
          <p:nvPr/>
        </p:nvSpPr>
        <p:spPr>
          <a:xfrm rot="10800000">
            <a:off x="10184083" y="2118012"/>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1" name="Rectangle: Top Corners Rounded 16">
            <a:extLst>
              <a:ext uri="{FF2B5EF4-FFF2-40B4-BE49-F238E27FC236}">
                <a16:creationId xmlns:a16="http://schemas.microsoft.com/office/drawing/2014/main" id="{993E91E8-74C5-4938-BCB2-3CF093D8905F}"/>
              </a:ext>
            </a:extLst>
          </p:cNvPr>
          <p:cNvSpPr/>
          <p:nvPr/>
        </p:nvSpPr>
        <p:spPr>
          <a:xfrm rot="10800000">
            <a:off x="519485" y="3275937"/>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32" name="Rectangle: Top Corners Rounded 14">
            <a:extLst>
              <a:ext uri="{FF2B5EF4-FFF2-40B4-BE49-F238E27FC236}">
                <a16:creationId xmlns:a16="http://schemas.microsoft.com/office/drawing/2014/main" id="{82718DA3-4B28-40B3-8B0B-E6B7A790D57C}"/>
              </a:ext>
            </a:extLst>
          </p:cNvPr>
          <p:cNvSpPr/>
          <p:nvPr/>
        </p:nvSpPr>
        <p:spPr>
          <a:xfrm>
            <a:off x="512708" y="368590"/>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3" name="Picture 32">
            <a:extLst>
              <a:ext uri="{FF2B5EF4-FFF2-40B4-BE49-F238E27FC236}">
                <a16:creationId xmlns:a16="http://schemas.microsoft.com/office/drawing/2014/main" id="{20E72284-D6C1-4FA0-B925-3E97C95C5E29}"/>
              </a:ext>
            </a:extLst>
          </p:cNvPr>
          <p:cNvPicPr>
            <a:picLocks noChangeAspect="1"/>
          </p:cNvPicPr>
          <p:nvPr/>
        </p:nvPicPr>
        <p:blipFill rotWithShape="1">
          <a:blip r:embed="rId10" cstate="email">
            <a:extLst>
              <a:ext uri="{28A0092B-C50C-407E-A947-70E740481C1C}">
                <a14:useLocalDpi xmlns:a14="http://schemas.microsoft.com/office/drawing/2010/main" val="0"/>
              </a:ext>
            </a:extLst>
          </a:blip>
          <a:srcRect/>
          <a:stretch/>
        </p:blipFill>
        <p:spPr>
          <a:xfrm>
            <a:off x="488021" y="4692065"/>
            <a:ext cx="1508286" cy="2192973"/>
          </a:xfrm>
          <a:prstGeom prst="rect">
            <a:avLst/>
          </a:prstGeom>
        </p:spPr>
      </p:pic>
      <p:sp>
        <p:nvSpPr>
          <p:cNvPr id="34" name="Rectangle: Top Corners Rounded 14">
            <a:extLst>
              <a:ext uri="{FF2B5EF4-FFF2-40B4-BE49-F238E27FC236}">
                <a16:creationId xmlns:a16="http://schemas.microsoft.com/office/drawing/2014/main" id="{5077B2BF-427F-479E-A36F-3B7AB8F92F14}"/>
              </a:ext>
            </a:extLst>
          </p:cNvPr>
          <p:cNvSpPr/>
          <p:nvPr/>
        </p:nvSpPr>
        <p:spPr>
          <a:xfrm>
            <a:off x="492816" y="4334878"/>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5" name="Picture 34" descr="Graphical user interface, text&#10;&#10;Description automatically generated">
            <a:extLst>
              <a:ext uri="{FF2B5EF4-FFF2-40B4-BE49-F238E27FC236}">
                <a16:creationId xmlns:a16="http://schemas.microsoft.com/office/drawing/2014/main" id="{7F254EC2-07B9-4156-A36D-108EBB4BA9C0}"/>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a:stretch/>
        </p:blipFill>
        <p:spPr>
          <a:xfrm>
            <a:off x="5362068" y="-1"/>
            <a:ext cx="1460534" cy="736912"/>
          </a:xfrm>
          <a:prstGeom prst="round2SameRect">
            <a:avLst>
              <a:gd name="adj1" fmla="val 0"/>
              <a:gd name="adj2" fmla="val 0"/>
            </a:avLst>
          </a:prstGeom>
        </p:spPr>
      </p:pic>
      <p:sp>
        <p:nvSpPr>
          <p:cNvPr id="36" name="Rectangle: Top Corners Rounded 16">
            <a:extLst>
              <a:ext uri="{FF2B5EF4-FFF2-40B4-BE49-F238E27FC236}">
                <a16:creationId xmlns:a16="http://schemas.microsoft.com/office/drawing/2014/main" id="{5C869AF4-848A-4AFE-B77A-21B3D03A39D8}"/>
              </a:ext>
            </a:extLst>
          </p:cNvPr>
          <p:cNvSpPr/>
          <p:nvPr/>
        </p:nvSpPr>
        <p:spPr>
          <a:xfrm rot="10800000">
            <a:off x="5355901" y="736911"/>
            <a:ext cx="1497484" cy="246931"/>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7" name="Picture 36" descr="A picture containing text, green&#10;&#10;Description automatically generated">
            <a:extLst>
              <a:ext uri="{FF2B5EF4-FFF2-40B4-BE49-F238E27FC236}">
                <a16:creationId xmlns:a16="http://schemas.microsoft.com/office/drawing/2014/main" id="{90C0E804-D020-4ACC-8FAB-70CF5659DAE3}"/>
              </a:ext>
            </a:extLst>
          </p:cNvPr>
          <p:cNvPicPr>
            <a:picLocks noChangeAspect="1"/>
          </p:cNvPicPr>
          <p:nvPr/>
        </p:nvPicPr>
        <p:blipFill rotWithShape="1">
          <a:blip r:embed="rId12" cstate="email">
            <a:extLst>
              <a:ext uri="{28A0092B-C50C-407E-A947-70E740481C1C}">
                <a14:useLocalDpi xmlns:a14="http://schemas.microsoft.com/office/drawing/2010/main" val="0"/>
              </a:ext>
            </a:extLst>
          </a:blip>
          <a:srcRect/>
          <a:stretch/>
        </p:blipFill>
        <p:spPr>
          <a:xfrm>
            <a:off x="7752120" y="4817571"/>
            <a:ext cx="1485300" cy="2040430"/>
          </a:xfrm>
          <a:prstGeom prst="rect">
            <a:avLst/>
          </a:prstGeom>
        </p:spPr>
      </p:pic>
      <p:sp>
        <p:nvSpPr>
          <p:cNvPr id="38" name="Rectangle: Top Corners Rounded 14">
            <a:extLst>
              <a:ext uri="{FF2B5EF4-FFF2-40B4-BE49-F238E27FC236}">
                <a16:creationId xmlns:a16="http://schemas.microsoft.com/office/drawing/2014/main" id="{7E41F55E-4233-414C-A518-9DF76AFBB0BE}"/>
              </a:ext>
            </a:extLst>
          </p:cNvPr>
          <p:cNvSpPr/>
          <p:nvPr/>
        </p:nvSpPr>
        <p:spPr>
          <a:xfrm>
            <a:off x="7755332" y="4460383"/>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39" name="Picture 38" descr="Graphical user interface, text, application, chat or text message&#10;&#10;Description automatically generated">
            <a:extLst>
              <a:ext uri="{FF2B5EF4-FFF2-40B4-BE49-F238E27FC236}">
                <a16:creationId xmlns:a16="http://schemas.microsoft.com/office/drawing/2014/main" id="{C90BD7DF-249D-4523-BDF3-320D1475D677}"/>
              </a:ext>
            </a:extLst>
          </p:cNvPr>
          <p:cNvPicPr>
            <a:picLocks noChangeAspect="1"/>
          </p:cNvPicPr>
          <p:nvPr/>
        </p:nvPicPr>
        <p:blipFill rotWithShape="1">
          <a:blip r:embed="rId13" cstate="email">
            <a:extLst>
              <a:ext uri="{28A0092B-C50C-407E-A947-70E740481C1C}">
                <a14:useLocalDpi xmlns:a14="http://schemas.microsoft.com/office/drawing/2010/main" val="0"/>
              </a:ext>
            </a:extLst>
          </a:blip>
          <a:srcRect/>
          <a:stretch/>
        </p:blipFill>
        <p:spPr>
          <a:xfrm>
            <a:off x="5333878" y="6110040"/>
            <a:ext cx="1497483" cy="737800"/>
          </a:xfrm>
          <a:prstGeom prst="rect">
            <a:avLst/>
          </a:prstGeom>
        </p:spPr>
      </p:pic>
      <p:sp>
        <p:nvSpPr>
          <p:cNvPr id="40" name="Rectangle: Top Corners Rounded 14">
            <a:extLst>
              <a:ext uri="{FF2B5EF4-FFF2-40B4-BE49-F238E27FC236}">
                <a16:creationId xmlns:a16="http://schemas.microsoft.com/office/drawing/2014/main" id="{EEA4FD9B-6593-4C46-8BDD-F3479DE94CA7}"/>
              </a:ext>
            </a:extLst>
          </p:cNvPr>
          <p:cNvSpPr/>
          <p:nvPr/>
        </p:nvSpPr>
        <p:spPr>
          <a:xfrm>
            <a:off x="5331343" y="5754134"/>
            <a:ext cx="1497484" cy="357187"/>
          </a:xfrm>
          <a:prstGeom prst="round2SameRect">
            <a:avLst>
              <a:gd name="adj1" fmla="val 48293"/>
              <a:gd name="adj2" fmla="val 0"/>
            </a:avLst>
          </a:prstGeom>
          <a:solidFill>
            <a:srgbClr val="121212"/>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41" name="Picture 40" descr="A box of pizza&#10;&#10;Description automatically generated with low confidence">
            <a:extLst>
              <a:ext uri="{FF2B5EF4-FFF2-40B4-BE49-F238E27FC236}">
                <a16:creationId xmlns:a16="http://schemas.microsoft.com/office/drawing/2014/main" id="{9E0E8B66-979D-46D0-846E-481AEA56AFD5}"/>
              </a:ext>
            </a:extLst>
          </p:cNvPr>
          <p:cNvPicPr>
            <a:picLocks noChangeAspect="1"/>
          </p:cNvPicPr>
          <p:nvPr/>
        </p:nvPicPr>
        <p:blipFill rotWithShape="1">
          <a:blip r:embed="rId14" cstate="email">
            <a:extLst>
              <a:ext uri="{28A0092B-C50C-407E-A947-70E740481C1C}">
                <a14:useLocalDpi xmlns:a14="http://schemas.microsoft.com/office/drawing/2010/main" val="0"/>
              </a:ext>
            </a:extLst>
          </a:blip>
          <a:srcRect/>
          <a:stretch/>
        </p:blipFill>
        <p:spPr>
          <a:xfrm>
            <a:off x="515206" y="722000"/>
            <a:ext cx="1469718" cy="2553937"/>
          </a:xfrm>
          <a:prstGeom prst="rect">
            <a:avLst/>
          </a:prstGeom>
        </p:spPr>
      </p:pic>
      <p:pic>
        <p:nvPicPr>
          <p:cNvPr id="14" name="Picture 13">
            <a:extLst>
              <a:ext uri="{FF2B5EF4-FFF2-40B4-BE49-F238E27FC236}">
                <a16:creationId xmlns:a16="http://schemas.microsoft.com/office/drawing/2014/main" id="{5099B1F7-4802-44EB-B499-9BDF2CF78179}"/>
              </a:ext>
            </a:extLst>
          </p:cNvPr>
          <p:cNvPicPr>
            <a:picLocks noChangeAspect="1"/>
          </p:cNvPicPr>
          <p:nvPr/>
        </p:nvPicPr>
        <p:blipFill>
          <a:blip r:embed="rId15"/>
          <a:stretch>
            <a:fillRect/>
          </a:stretch>
        </p:blipFill>
        <p:spPr>
          <a:xfrm>
            <a:off x="0" y="0"/>
            <a:ext cx="12192000" cy="6857999"/>
          </a:xfrm>
          <a:prstGeom prst="rect">
            <a:avLst/>
          </a:prstGeom>
        </p:spPr>
      </p:pic>
      <p:grpSp>
        <p:nvGrpSpPr>
          <p:cNvPr id="42" name="Group 41">
            <a:extLst>
              <a:ext uri="{FF2B5EF4-FFF2-40B4-BE49-F238E27FC236}">
                <a16:creationId xmlns:a16="http://schemas.microsoft.com/office/drawing/2014/main" id="{B870331A-D578-4EE7-9CEC-54A292F67491}"/>
              </a:ext>
            </a:extLst>
          </p:cNvPr>
          <p:cNvGrpSpPr/>
          <p:nvPr/>
        </p:nvGrpSpPr>
        <p:grpSpPr>
          <a:xfrm>
            <a:off x="5153519" y="2086442"/>
            <a:ext cx="1259980" cy="587630"/>
            <a:chOff x="5163045" y="699481"/>
            <a:chExt cx="1259980" cy="587630"/>
          </a:xfrm>
        </p:grpSpPr>
        <p:pic>
          <p:nvPicPr>
            <p:cNvPr id="43" name="Picture 42">
              <a:extLst>
                <a:ext uri="{FF2B5EF4-FFF2-40B4-BE49-F238E27FC236}">
                  <a16:creationId xmlns:a16="http://schemas.microsoft.com/office/drawing/2014/main" id="{AF13F9F7-196E-4FDB-8536-1C0390FFCB7C}"/>
                </a:ext>
              </a:extLst>
            </p:cNvPr>
            <p:cNvPicPr>
              <a:picLocks noChangeAspect="1"/>
            </p:cNvPicPr>
            <p:nvPr/>
          </p:nvPicPr>
          <p:blipFill rotWithShape="1">
            <a:blip r:embed="rId16"/>
            <a:srcRect l="15644" t="-14879" r="-1392"/>
            <a:stretch/>
          </p:blipFill>
          <p:spPr>
            <a:xfrm>
              <a:off x="5288465" y="929924"/>
              <a:ext cx="1096459" cy="357187"/>
            </a:xfrm>
            <a:prstGeom prst="rect">
              <a:avLst/>
            </a:prstGeom>
          </p:spPr>
        </p:pic>
        <p:sp>
          <p:nvSpPr>
            <p:cNvPr id="44" name="TextBox 43">
              <a:extLst>
                <a:ext uri="{FF2B5EF4-FFF2-40B4-BE49-F238E27FC236}">
                  <a16:creationId xmlns:a16="http://schemas.microsoft.com/office/drawing/2014/main" id="{A2CE8C80-0E50-4CD0-A01B-2AB0BAD3BAEE}"/>
                </a:ext>
              </a:extLst>
            </p:cNvPr>
            <p:cNvSpPr txBox="1"/>
            <p:nvPr/>
          </p:nvSpPr>
          <p:spPr>
            <a:xfrm>
              <a:off x="5163045" y="699481"/>
              <a:ext cx="1259980" cy="400110"/>
            </a:xfrm>
            <a:prstGeom prst="rect">
              <a:avLst/>
            </a:prstGeom>
            <a:solidFill>
              <a:srgbClr val="F2F2F3"/>
            </a:solidFill>
          </p:spPr>
          <p:txBody>
            <a:bodyPr wrap="square">
              <a:spAutoFit/>
            </a:bodyPr>
            <a:lstStyle/>
            <a:p>
              <a:pPr algn="ctr"/>
              <a:r>
                <a:rPr lang="en-US" sz="2000" b="1">
                  <a:solidFill>
                    <a:srgbClr val="2C4AAA"/>
                  </a:solidFill>
                  <a:latin typeface="+mn-lt"/>
                </a:rPr>
                <a:t>@fidelity</a:t>
              </a:r>
              <a:endParaRPr lang="en-US" sz="2000" b="1">
                <a:solidFill>
                  <a:srgbClr val="2C4AAA"/>
                </a:solidFill>
              </a:endParaRPr>
            </a:p>
          </p:txBody>
        </p:sp>
      </p:grpSp>
      <p:sp>
        <p:nvSpPr>
          <p:cNvPr id="45" name="TextBox 44">
            <a:extLst>
              <a:ext uri="{FF2B5EF4-FFF2-40B4-BE49-F238E27FC236}">
                <a16:creationId xmlns:a16="http://schemas.microsoft.com/office/drawing/2014/main" id="{E0DC11F2-E7BB-458E-A824-38FDE80C3975}"/>
              </a:ext>
            </a:extLst>
          </p:cNvPr>
          <p:cNvSpPr txBox="1"/>
          <p:nvPr/>
        </p:nvSpPr>
        <p:spPr>
          <a:xfrm>
            <a:off x="9411430" y="6499036"/>
            <a:ext cx="2606560" cy="276999"/>
          </a:xfrm>
          <a:prstGeom prst="rect">
            <a:avLst/>
          </a:prstGeom>
          <a:noFill/>
        </p:spPr>
        <p:txBody>
          <a:bodyPr wrap="square">
            <a:spAutoFit/>
          </a:bodyPr>
          <a:lstStyle/>
          <a:p>
            <a:r>
              <a:rPr lang="en-US" sz="1200">
                <a:solidFill>
                  <a:schemeClr val="bg1"/>
                </a:solidFill>
                <a:latin typeface="Segoe UI" panose="020B0502040204020203" pitchFamily="34" charset="0"/>
              </a:rPr>
              <a:t>Images for illustrative purposes only</a:t>
            </a:r>
            <a:endParaRPr lang="en-US" sz="1200">
              <a:solidFill>
                <a:schemeClr val="bg1"/>
              </a:solidFill>
            </a:endParaRPr>
          </a:p>
        </p:txBody>
      </p:sp>
    </p:spTree>
    <p:extLst>
      <p:ext uri="{BB962C8B-B14F-4D97-AF65-F5344CB8AC3E}">
        <p14:creationId xmlns:p14="http://schemas.microsoft.com/office/powerpoint/2010/main" val="423572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2A2BAE-543A-4EE4-930F-72C7A2329D69}"/>
              </a:ext>
            </a:extLst>
          </p:cNvPr>
          <p:cNvPicPr>
            <a:picLocks noChangeAspect="1"/>
          </p:cNvPicPr>
          <p:nvPr/>
        </p:nvPicPr>
        <p:blipFill>
          <a:blip r:embed="rId3"/>
          <a:stretch>
            <a:fillRect/>
          </a:stretch>
        </p:blipFill>
        <p:spPr>
          <a:xfrm>
            <a:off x="0" y="0"/>
            <a:ext cx="12192000" cy="6857999"/>
          </a:xfrm>
          <a:prstGeom prst="rect">
            <a:avLst/>
          </a:prstGeom>
        </p:spPr>
      </p:pic>
      <p:grpSp>
        <p:nvGrpSpPr>
          <p:cNvPr id="3" name="Group 2">
            <a:extLst>
              <a:ext uri="{FF2B5EF4-FFF2-40B4-BE49-F238E27FC236}">
                <a16:creationId xmlns:a16="http://schemas.microsoft.com/office/drawing/2014/main" id="{072F63A7-0D00-4983-B90C-925172C8B068}"/>
              </a:ext>
            </a:extLst>
          </p:cNvPr>
          <p:cNvGrpSpPr/>
          <p:nvPr/>
        </p:nvGrpSpPr>
        <p:grpSpPr>
          <a:xfrm>
            <a:off x="1067923" y="2890916"/>
            <a:ext cx="3762376" cy="1076169"/>
            <a:chOff x="514350" y="1851942"/>
            <a:chExt cx="3762376" cy="1076169"/>
          </a:xfrm>
        </p:grpSpPr>
        <p:sp>
          <p:nvSpPr>
            <p:cNvPr id="52" name="Rectangle 51">
              <a:extLst>
                <a:ext uri="{FF2B5EF4-FFF2-40B4-BE49-F238E27FC236}">
                  <a16:creationId xmlns:a16="http://schemas.microsoft.com/office/drawing/2014/main" id="{171BB1CB-E08C-497B-906F-02C494AA6815}"/>
                </a:ext>
              </a:extLst>
            </p:cNvPr>
            <p:cNvSpPr/>
            <p:nvPr/>
          </p:nvSpPr>
          <p:spPr>
            <a:xfrm>
              <a:off x="933450" y="2388615"/>
              <a:ext cx="3343276"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5" name="Rectangle 54">
              <a:extLst>
                <a:ext uri="{FF2B5EF4-FFF2-40B4-BE49-F238E27FC236}">
                  <a16:creationId xmlns:a16="http://schemas.microsoft.com/office/drawing/2014/main" id="{FFAC4411-D7EC-48A2-97BA-2D8180901247}"/>
                </a:ext>
              </a:extLst>
            </p:cNvPr>
            <p:cNvSpPr/>
            <p:nvPr/>
          </p:nvSpPr>
          <p:spPr>
            <a:xfrm>
              <a:off x="514350" y="1851942"/>
              <a:ext cx="3019425"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4" name="TextBox 53">
              <a:extLst>
                <a:ext uri="{FF2B5EF4-FFF2-40B4-BE49-F238E27FC236}">
                  <a16:creationId xmlns:a16="http://schemas.microsoft.com/office/drawing/2014/main" id="{F487AEA0-5F26-4FC0-9764-625E32511753}"/>
                </a:ext>
              </a:extLst>
            </p:cNvPr>
            <p:cNvSpPr txBox="1"/>
            <p:nvPr/>
          </p:nvSpPr>
          <p:spPr>
            <a:xfrm>
              <a:off x="597219" y="1851942"/>
              <a:ext cx="3679507" cy="1047594"/>
            </a:xfrm>
            <a:prstGeom prst="rect">
              <a:avLst/>
            </a:prstGeom>
            <a:noFill/>
          </p:spPr>
          <p:txBody>
            <a:bodyPr wrap="square" lIns="0" tIns="0" rIns="0" bIns="0" rtlCol="0">
              <a:spAutoFit/>
            </a:bodyPr>
            <a:lstStyle/>
            <a:p>
              <a:pPr>
                <a:lnSpc>
                  <a:spcPct val="110000"/>
                </a:lnSpc>
                <a:spcAft>
                  <a:spcPts val="1200"/>
                </a:spcAft>
              </a:pPr>
              <a:r>
                <a:rPr lang="en-US" sz="3200" b="1" kern="100">
                  <a:solidFill>
                    <a:schemeClr val="accent1">
                      <a:lumMod val="75000"/>
                    </a:schemeClr>
                  </a:solidFill>
                  <a:latin typeface="Fidelity Sans" panose="020B0503030202020204" pitchFamily="34" charset="0"/>
                </a:rPr>
                <a:t>We are here </a:t>
              </a:r>
              <a:br>
                <a:rPr lang="en-US" sz="3200" b="1" kern="100">
                  <a:solidFill>
                    <a:schemeClr val="accent1">
                      <a:lumMod val="75000"/>
                    </a:schemeClr>
                  </a:solidFill>
                  <a:latin typeface="Fidelity Sans" panose="020B0503030202020204" pitchFamily="34" charset="0"/>
                </a:rPr>
              </a:br>
              <a:r>
                <a:rPr lang="en-US" sz="3200" b="1" kern="100">
                  <a:solidFill>
                    <a:schemeClr val="accent1">
                      <a:lumMod val="75000"/>
                    </a:schemeClr>
                  </a:solidFill>
                  <a:latin typeface="Fidelity Sans" panose="020B0503030202020204" pitchFamily="34" charset="0"/>
                </a:rPr>
                <a:t>    to be your guide</a:t>
              </a:r>
            </a:p>
          </p:txBody>
        </p:sp>
      </p:grpSp>
      <p:sp>
        <p:nvSpPr>
          <p:cNvPr id="158" name="Freeform 62">
            <a:extLst>
              <a:ext uri="{FF2B5EF4-FFF2-40B4-BE49-F238E27FC236}">
                <a16:creationId xmlns:a16="http://schemas.microsoft.com/office/drawing/2014/main" id="{9A6A558C-FD79-49E1-8230-48183D1F7A63}"/>
              </a:ext>
            </a:extLst>
          </p:cNvPr>
          <p:cNvSpPr>
            <a:spLocks/>
          </p:cNvSpPr>
          <p:nvPr/>
        </p:nvSpPr>
        <p:spPr bwMode="auto">
          <a:xfrm>
            <a:off x="0" y="2344561"/>
            <a:ext cx="975059" cy="883123"/>
          </a:xfrm>
          <a:custGeom>
            <a:avLst/>
            <a:gdLst>
              <a:gd name="T0" fmla="*/ 0 w 91"/>
              <a:gd name="T1" fmla="*/ 16 h 86"/>
              <a:gd name="T2" fmla="*/ 17 w 91"/>
              <a:gd name="T3" fmla="*/ 6 h 86"/>
              <a:gd name="T4" fmla="*/ 28 w 91"/>
              <a:gd name="T5" fmla="*/ 4 h 86"/>
              <a:gd name="T6" fmla="*/ 36 w 91"/>
              <a:gd name="T7" fmla="*/ 11 h 86"/>
              <a:gd name="T8" fmla="*/ 48 w 91"/>
              <a:gd name="T9" fmla="*/ 13 h 86"/>
              <a:gd name="T10" fmla="*/ 55 w 91"/>
              <a:gd name="T11" fmla="*/ 24 h 86"/>
              <a:gd name="T12" fmla="*/ 52 w 91"/>
              <a:gd name="T13" fmla="*/ 35 h 86"/>
              <a:gd name="T14" fmla="*/ 63 w 91"/>
              <a:gd name="T15" fmla="*/ 53 h 86"/>
              <a:gd name="T16" fmla="*/ 65 w 91"/>
              <a:gd name="T17" fmla="*/ 80 h 86"/>
              <a:gd name="T18" fmla="*/ 74 w 91"/>
              <a:gd name="T19" fmla="*/ 85 h 86"/>
              <a:gd name="T20" fmla="*/ 91 w 91"/>
              <a:gd name="T21" fmla="*/ 7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86">
                <a:moveTo>
                  <a:pt x="0" y="16"/>
                </a:moveTo>
                <a:cubicBezTo>
                  <a:pt x="3" y="14"/>
                  <a:pt x="12" y="10"/>
                  <a:pt x="17" y="6"/>
                </a:cubicBezTo>
                <a:cubicBezTo>
                  <a:pt x="23" y="2"/>
                  <a:pt x="28" y="0"/>
                  <a:pt x="28" y="4"/>
                </a:cubicBezTo>
                <a:cubicBezTo>
                  <a:pt x="29" y="9"/>
                  <a:pt x="33" y="11"/>
                  <a:pt x="36" y="11"/>
                </a:cubicBezTo>
                <a:cubicBezTo>
                  <a:pt x="39" y="11"/>
                  <a:pt x="48" y="8"/>
                  <a:pt x="48" y="13"/>
                </a:cubicBezTo>
                <a:cubicBezTo>
                  <a:pt x="48" y="19"/>
                  <a:pt x="55" y="18"/>
                  <a:pt x="55" y="24"/>
                </a:cubicBezTo>
                <a:cubicBezTo>
                  <a:pt x="55" y="30"/>
                  <a:pt x="49" y="31"/>
                  <a:pt x="52" y="35"/>
                </a:cubicBezTo>
                <a:cubicBezTo>
                  <a:pt x="55" y="38"/>
                  <a:pt x="59" y="48"/>
                  <a:pt x="63" y="53"/>
                </a:cubicBezTo>
                <a:cubicBezTo>
                  <a:pt x="66" y="57"/>
                  <a:pt x="64" y="75"/>
                  <a:pt x="65" y="80"/>
                </a:cubicBezTo>
                <a:cubicBezTo>
                  <a:pt x="67" y="84"/>
                  <a:pt x="70" y="86"/>
                  <a:pt x="74" y="85"/>
                </a:cubicBezTo>
                <a:cubicBezTo>
                  <a:pt x="78" y="84"/>
                  <a:pt x="83" y="80"/>
                  <a:pt x="91" y="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5">
            <a:extLst>
              <a:ext uri="{FF2B5EF4-FFF2-40B4-BE49-F238E27FC236}">
                <a16:creationId xmlns:a16="http://schemas.microsoft.com/office/drawing/2014/main" id="{6281D4F0-938E-4D5D-8EFE-4DA7727207B5}"/>
              </a:ext>
            </a:extLst>
          </p:cNvPr>
          <p:cNvSpPr>
            <a:spLocks/>
          </p:cNvSpPr>
          <p:nvPr/>
        </p:nvSpPr>
        <p:spPr bwMode="auto">
          <a:xfrm>
            <a:off x="4923163" y="2584569"/>
            <a:ext cx="7361702" cy="1681020"/>
          </a:xfrm>
          <a:custGeom>
            <a:avLst/>
            <a:gdLst>
              <a:gd name="T0" fmla="*/ 0 w 694"/>
              <a:gd name="T1" fmla="*/ 90 h 156"/>
              <a:gd name="T2" fmla="*/ 24 w 694"/>
              <a:gd name="T3" fmla="*/ 67 h 156"/>
              <a:gd name="T4" fmla="*/ 25 w 694"/>
              <a:gd name="T5" fmla="*/ 38 h 156"/>
              <a:gd name="T6" fmla="*/ 33 w 694"/>
              <a:gd name="T7" fmla="*/ 11 h 156"/>
              <a:gd name="T8" fmla="*/ 44 w 694"/>
              <a:gd name="T9" fmla="*/ 6 h 156"/>
              <a:gd name="T10" fmla="*/ 43 w 694"/>
              <a:gd name="T11" fmla="*/ 21 h 156"/>
              <a:gd name="T12" fmla="*/ 51 w 694"/>
              <a:gd name="T13" fmla="*/ 32 h 156"/>
              <a:gd name="T14" fmla="*/ 59 w 694"/>
              <a:gd name="T15" fmla="*/ 54 h 156"/>
              <a:gd name="T16" fmla="*/ 63 w 694"/>
              <a:gd name="T17" fmla="*/ 63 h 156"/>
              <a:gd name="T18" fmla="*/ 72 w 694"/>
              <a:gd name="T19" fmla="*/ 66 h 156"/>
              <a:gd name="T20" fmla="*/ 85 w 694"/>
              <a:gd name="T21" fmla="*/ 62 h 156"/>
              <a:gd name="T22" fmla="*/ 91 w 694"/>
              <a:gd name="T23" fmla="*/ 53 h 156"/>
              <a:gd name="T24" fmla="*/ 98 w 694"/>
              <a:gd name="T25" fmla="*/ 38 h 156"/>
              <a:gd name="T26" fmla="*/ 110 w 694"/>
              <a:gd name="T27" fmla="*/ 37 h 156"/>
              <a:gd name="T28" fmla="*/ 116 w 694"/>
              <a:gd name="T29" fmla="*/ 26 h 156"/>
              <a:gd name="T30" fmla="*/ 122 w 694"/>
              <a:gd name="T31" fmla="*/ 12 h 156"/>
              <a:gd name="T32" fmla="*/ 129 w 694"/>
              <a:gd name="T33" fmla="*/ 9 h 156"/>
              <a:gd name="T34" fmla="*/ 135 w 694"/>
              <a:gd name="T35" fmla="*/ 16 h 156"/>
              <a:gd name="T36" fmla="*/ 143 w 694"/>
              <a:gd name="T37" fmla="*/ 25 h 156"/>
              <a:gd name="T38" fmla="*/ 149 w 694"/>
              <a:gd name="T39" fmla="*/ 24 h 156"/>
              <a:gd name="T40" fmla="*/ 161 w 694"/>
              <a:gd name="T41" fmla="*/ 22 h 156"/>
              <a:gd name="T42" fmla="*/ 170 w 694"/>
              <a:gd name="T43" fmla="*/ 25 h 156"/>
              <a:gd name="T44" fmla="*/ 180 w 694"/>
              <a:gd name="T45" fmla="*/ 21 h 156"/>
              <a:gd name="T46" fmla="*/ 189 w 694"/>
              <a:gd name="T47" fmla="*/ 34 h 156"/>
              <a:gd name="T48" fmla="*/ 197 w 694"/>
              <a:gd name="T49" fmla="*/ 57 h 156"/>
              <a:gd name="T50" fmla="*/ 203 w 694"/>
              <a:gd name="T51" fmla="*/ 78 h 156"/>
              <a:gd name="T52" fmla="*/ 214 w 694"/>
              <a:gd name="T53" fmla="*/ 90 h 156"/>
              <a:gd name="T54" fmla="*/ 222 w 694"/>
              <a:gd name="T55" fmla="*/ 96 h 156"/>
              <a:gd name="T56" fmla="*/ 232 w 694"/>
              <a:gd name="T57" fmla="*/ 90 h 156"/>
              <a:gd name="T58" fmla="*/ 238 w 694"/>
              <a:gd name="T59" fmla="*/ 110 h 156"/>
              <a:gd name="T60" fmla="*/ 248 w 694"/>
              <a:gd name="T61" fmla="*/ 124 h 156"/>
              <a:gd name="T62" fmla="*/ 264 w 694"/>
              <a:gd name="T63" fmla="*/ 134 h 156"/>
              <a:gd name="T64" fmla="*/ 267 w 694"/>
              <a:gd name="T65" fmla="*/ 118 h 156"/>
              <a:gd name="T66" fmla="*/ 285 w 694"/>
              <a:gd name="T67" fmla="*/ 111 h 156"/>
              <a:gd name="T68" fmla="*/ 292 w 694"/>
              <a:gd name="T69" fmla="*/ 94 h 156"/>
              <a:gd name="T70" fmla="*/ 296 w 694"/>
              <a:gd name="T71" fmla="*/ 77 h 156"/>
              <a:gd name="T72" fmla="*/ 306 w 694"/>
              <a:gd name="T73" fmla="*/ 39 h 156"/>
              <a:gd name="T74" fmla="*/ 332 w 694"/>
              <a:gd name="T75" fmla="*/ 32 h 156"/>
              <a:gd name="T76" fmla="*/ 353 w 694"/>
              <a:gd name="T77" fmla="*/ 57 h 156"/>
              <a:gd name="T78" fmla="*/ 368 w 694"/>
              <a:gd name="T79" fmla="*/ 60 h 156"/>
              <a:gd name="T80" fmla="*/ 382 w 694"/>
              <a:gd name="T81" fmla="*/ 65 h 156"/>
              <a:gd name="T82" fmla="*/ 402 w 694"/>
              <a:gd name="T83" fmla="*/ 80 h 156"/>
              <a:gd name="T84" fmla="*/ 414 w 694"/>
              <a:gd name="T85" fmla="*/ 124 h 156"/>
              <a:gd name="T86" fmla="*/ 426 w 694"/>
              <a:gd name="T87" fmla="*/ 140 h 156"/>
              <a:gd name="T88" fmla="*/ 441 w 694"/>
              <a:gd name="T89" fmla="*/ 149 h 156"/>
              <a:gd name="T90" fmla="*/ 457 w 694"/>
              <a:gd name="T91" fmla="*/ 121 h 156"/>
              <a:gd name="T92" fmla="*/ 490 w 694"/>
              <a:gd name="T93" fmla="*/ 104 h 156"/>
              <a:gd name="T94" fmla="*/ 497 w 694"/>
              <a:gd name="T95" fmla="*/ 88 h 156"/>
              <a:gd name="T96" fmla="*/ 509 w 694"/>
              <a:gd name="T97" fmla="*/ 95 h 156"/>
              <a:gd name="T98" fmla="*/ 522 w 694"/>
              <a:gd name="T99" fmla="*/ 95 h 156"/>
              <a:gd name="T100" fmla="*/ 546 w 694"/>
              <a:gd name="T101" fmla="*/ 87 h 156"/>
              <a:gd name="T102" fmla="*/ 586 w 694"/>
              <a:gd name="T103" fmla="*/ 97 h 156"/>
              <a:gd name="T104" fmla="*/ 630 w 694"/>
              <a:gd name="T105" fmla="*/ 109 h 156"/>
              <a:gd name="T106" fmla="*/ 626 w 694"/>
              <a:gd name="T107" fmla="*/ 85 h 156"/>
              <a:gd name="T108" fmla="*/ 624 w 694"/>
              <a:gd name="T109" fmla="*/ 58 h 156"/>
              <a:gd name="T110" fmla="*/ 640 w 694"/>
              <a:gd name="T111" fmla="*/ 38 h 156"/>
              <a:gd name="T112" fmla="*/ 662 w 694"/>
              <a:gd name="T113" fmla="*/ 24 h 156"/>
              <a:gd name="T114" fmla="*/ 694 w 694"/>
              <a:gd name="T115" fmla="*/ 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4" h="156">
                <a:moveTo>
                  <a:pt x="0" y="90"/>
                </a:moveTo>
                <a:cubicBezTo>
                  <a:pt x="6" y="92"/>
                  <a:pt x="23" y="71"/>
                  <a:pt x="24" y="67"/>
                </a:cubicBezTo>
                <a:cubicBezTo>
                  <a:pt x="25" y="64"/>
                  <a:pt x="21" y="51"/>
                  <a:pt x="25" y="38"/>
                </a:cubicBezTo>
                <a:cubicBezTo>
                  <a:pt x="29" y="25"/>
                  <a:pt x="30" y="14"/>
                  <a:pt x="33" y="11"/>
                </a:cubicBezTo>
                <a:cubicBezTo>
                  <a:pt x="37" y="8"/>
                  <a:pt x="44" y="0"/>
                  <a:pt x="44" y="6"/>
                </a:cubicBezTo>
                <a:cubicBezTo>
                  <a:pt x="44" y="12"/>
                  <a:pt x="40" y="18"/>
                  <a:pt x="43" y="21"/>
                </a:cubicBezTo>
                <a:cubicBezTo>
                  <a:pt x="45" y="24"/>
                  <a:pt x="50" y="24"/>
                  <a:pt x="51" y="32"/>
                </a:cubicBezTo>
                <a:cubicBezTo>
                  <a:pt x="53" y="40"/>
                  <a:pt x="58" y="50"/>
                  <a:pt x="59" y="54"/>
                </a:cubicBezTo>
                <a:cubicBezTo>
                  <a:pt x="60" y="58"/>
                  <a:pt x="58" y="60"/>
                  <a:pt x="63" y="63"/>
                </a:cubicBezTo>
                <a:cubicBezTo>
                  <a:pt x="68" y="66"/>
                  <a:pt x="66" y="67"/>
                  <a:pt x="72" y="66"/>
                </a:cubicBezTo>
                <a:cubicBezTo>
                  <a:pt x="77" y="65"/>
                  <a:pt x="82" y="66"/>
                  <a:pt x="85" y="62"/>
                </a:cubicBezTo>
                <a:cubicBezTo>
                  <a:pt x="88" y="57"/>
                  <a:pt x="88" y="57"/>
                  <a:pt x="91" y="53"/>
                </a:cubicBezTo>
                <a:cubicBezTo>
                  <a:pt x="94" y="50"/>
                  <a:pt x="94" y="37"/>
                  <a:pt x="98" y="38"/>
                </a:cubicBezTo>
                <a:cubicBezTo>
                  <a:pt x="101" y="39"/>
                  <a:pt x="107" y="42"/>
                  <a:pt x="110" y="37"/>
                </a:cubicBezTo>
                <a:cubicBezTo>
                  <a:pt x="113" y="32"/>
                  <a:pt x="114" y="29"/>
                  <a:pt x="116" y="26"/>
                </a:cubicBezTo>
                <a:cubicBezTo>
                  <a:pt x="117" y="23"/>
                  <a:pt x="119" y="13"/>
                  <a:pt x="122" y="12"/>
                </a:cubicBezTo>
                <a:cubicBezTo>
                  <a:pt x="124" y="10"/>
                  <a:pt x="126" y="6"/>
                  <a:pt x="129" y="9"/>
                </a:cubicBezTo>
                <a:cubicBezTo>
                  <a:pt x="132" y="12"/>
                  <a:pt x="132" y="11"/>
                  <a:pt x="135" y="16"/>
                </a:cubicBezTo>
                <a:cubicBezTo>
                  <a:pt x="138" y="22"/>
                  <a:pt x="143" y="25"/>
                  <a:pt x="143" y="25"/>
                </a:cubicBezTo>
                <a:cubicBezTo>
                  <a:pt x="149" y="24"/>
                  <a:pt x="149" y="24"/>
                  <a:pt x="149" y="24"/>
                </a:cubicBezTo>
                <a:cubicBezTo>
                  <a:pt x="161" y="22"/>
                  <a:pt x="161" y="22"/>
                  <a:pt x="161" y="22"/>
                </a:cubicBezTo>
                <a:cubicBezTo>
                  <a:pt x="161" y="22"/>
                  <a:pt x="167" y="25"/>
                  <a:pt x="170" y="25"/>
                </a:cubicBezTo>
                <a:cubicBezTo>
                  <a:pt x="174" y="25"/>
                  <a:pt x="180" y="21"/>
                  <a:pt x="180" y="21"/>
                </a:cubicBezTo>
                <a:cubicBezTo>
                  <a:pt x="180" y="21"/>
                  <a:pt x="185" y="26"/>
                  <a:pt x="189" y="34"/>
                </a:cubicBezTo>
                <a:cubicBezTo>
                  <a:pt x="192" y="42"/>
                  <a:pt x="194" y="44"/>
                  <a:pt x="197" y="57"/>
                </a:cubicBezTo>
                <a:cubicBezTo>
                  <a:pt x="200" y="69"/>
                  <a:pt x="199" y="74"/>
                  <a:pt x="203" y="78"/>
                </a:cubicBezTo>
                <a:cubicBezTo>
                  <a:pt x="207" y="82"/>
                  <a:pt x="209" y="81"/>
                  <a:pt x="214" y="90"/>
                </a:cubicBezTo>
                <a:cubicBezTo>
                  <a:pt x="219" y="99"/>
                  <a:pt x="221" y="89"/>
                  <a:pt x="222" y="96"/>
                </a:cubicBezTo>
                <a:cubicBezTo>
                  <a:pt x="224" y="103"/>
                  <a:pt x="229" y="82"/>
                  <a:pt x="232" y="90"/>
                </a:cubicBezTo>
                <a:cubicBezTo>
                  <a:pt x="235" y="99"/>
                  <a:pt x="236" y="103"/>
                  <a:pt x="238" y="110"/>
                </a:cubicBezTo>
                <a:cubicBezTo>
                  <a:pt x="240" y="117"/>
                  <a:pt x="241" y="116"/>
                  <a:pt x="248" y="124"/>
                </a:cubicBezTo>
                <a:cubicBezTo>
                  <a:pt x="256" y="131"/>
                  <a:pt x="261" y="140"/>
                  <a:pt x="264" y="134"/>
                </a:cubicBezTo>
                <a:cubicBezTo>
                  <a:pt x="267" y="129"/>
                  <a:pt x="263" y="129"/>
                  <a:pt x="267" y="118"/>
                </a:cubicBezTo>
                <a:cubicBezTo>
                  <a:pt x="272" y="108"/>
                  <a:pt x="285" y="119"/>
                  <a:pt x="285" y="111"/>
                </a:cubicBezTo>
                <a:cubicBezTo>
                  <a:pt x="286" y="102"/>
                  <a:pt x="289" y="101"/>
                  <a:pt x="292" y="94"/>
                </a:cubicBezTo>
                <a:cubicBezTo>
                  <a:pt x="295" y="87"/>
                  <a:pt x="299" y="86"/>
                  <a:pt x="296" y="77"/>
                </a:cubicBezTo>
                <a:cubicBezTo>
                  <a:pt x="294" y="69"/>
                  <a:pt x="305" y="50"/>
                  <a:pt x="306" y="39"/>
                </a:cubicBezTo>
                <a:cubicBezTo>
                  <a:pt x="308" y="28"/>
                  <a:pt x="328" y="24"/>
                  <a:pt x="332" y="32"/>
                </a:cubicBezTo>
                <a:cubicBezTo>
                  <a:pt x="336" y="39"/>
                  <a:pt x="348" y="56"/>
                  <a:pt x="353" y="57"/>
                </a:cubicBezTo>
                <a:cubicBezTo>
                  <a:pt x="357" y="58"/>
                  <a:pt x="354" y="61"/>
                  <a:pt x="368" y="60"/>
                </a:cubicBezTo>
                <a:cubicBezTo>
                  <a:pt x="382" y="58"/>
                  <a:pt x="382" y="60"/>
                  <a:pt x="382" y="65"/>
                </a:cubicBezTo>
                <a:cubicBezTo>
                  <a:pt x="382" y="70"/>
                  <a:pt x="398" y="83"/>
                  <a:pt x="402" y="80"/>
                </a:cubicBezTo>
                <a:cubicBezTo>
                  <a:pt x="407" y="77"/>
                  <a:pt x="407" y="123"/>
                  <a:pt x="414" y="124"/>
                </a:cubicBezTo>
                <a:cubicBezTo>
                  <a:pt x="422" y="125"/>
                  <a:pt x="423" y="135"/>
                  <a:pt x="426" y="140"/>
                </a:cubicBezTo>
                <a:cubicBezTo>
                  <a:pt x="429" y="145"/>
                  <a:pt x="436" y="156"/>
                  <a:pt x="441" y="149"/>
                </a:cubicBezTo>
                <a:cubicBezTo>
                  <a:pt x="445" y="143"/>
                  <a:pt x="453" y="126"/>
                  <a:pt x="457" y="121"/>
                </a:cubicBezTo>
                <a:cubicBezTo>
                  <a:pt x="466" y="110"/>
                  <a:pt x="473" y="122"/>
                  <a:pt x="490" y="104"/>
                </a:cubicBezTo>
                <a:cubicBezTo>
                  <a:pt x="496" y="98"/>
                  <a:pt x="492" y="95"/>
                  <a:pt x="497" y="88"/>
                </a:cubicBezTo>
                <a:cubicBezTo>
                  <a:pt x="503" y="82"/>
                  <a:pt x="503" y="92"/>
                  <a:pt x="509" y="95"/>
                </a:cubicBezTo>
                <a:cubicBezTo>
                  <a:pt x="516" y="98"/>
                  <a:pt x="522" y="95"/>
                  <a:pt x="522" y="95"/>
                </a:cubicBezTo>
                <a:cubicBezTo>
                  <a:pt x="522" y="95"/>
                  <a:pt x="532" y="84"/>
                  <a:pt x="546" y="87"/>
                </a:cubicBezTo>
                <a:cubicBezTo>
                  <a:pt x="560" y="90"/>
                  <a:pt x="574" y="88"/>
                  <a:pt x="586" y="97"/>
                </a:cubicBezTo>
                <a:cubicBezTo>
                  <a:pt x="597" y="106"/>
                  <a:pt x="624" y="105"/>
                  <a:pt x="630" y="109"/>
                </a:cubicBezTo>
                <a:cubicBezTo>
                  <a:pt x="637" y="114"/>
                  <a:pt x="630" y="98"/>
                  <a:pt x="626" y="85"/>
                </a:cubicBezTo>
                <a:cubicBezTo>
                  <a:pt x="621" y="72"/>
                  <a:pt x="612" y="64"/>
                  <a:pt x="624" y="58"/>
                </a:cubicBezTo>
                <a:cubicBezTo>
                  <a:pt x="637" y="53"/>
                  <a:pt x="639" y="50"/>
                  <a:pt x="640" y="38"/>
                </a:cubicBezTo>
                <a:cubicBezTo>
                  <a:pt x="641" y="26"/>
                  <a:pt x="656" y="19"/>
                  <a:pt x="662" y="24"/>
                </a:cubicBezTo>
                <a:cubicBezTo>
                  <a:pt x="669" y="28"/>
                  <a:pt x="687" y="20"/>
                  <a:pt x="694" y="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8650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900405-C9DD-4ABD-912C-996237420955}"/>
              </a:ext>
            </a:extLst>
          </p:cNvPr>
          <p:cNvPicPr>
            <a:picLocks noChangeAspect="1"/>
          </p:cNvPicPr>
          <p:nvPr/>
        </p:nvPicPr>
        <p:blipFill>
          <a:blip r:embed="rId3"/>
          <a:stretch>
            <a:fillRect/>
          </a:stretch>
        </p:blipFill>
        <p:spPr>
          <a:xfrm>
            <a:off x="0" y="0"/>
            <a:ext cx="12192000" cy="6857999"/>
          </a:xfrm>
          <a:prstGeom prst="rect">
            <a:avLst/>
          </a:prstGeom>
        </p:spPr>
      </p:pic>
      <p:sp>
        <p:nvSpPr>
          <p:cNvPr id="23" name="Freeform 21">
            <a:extLst>
              <a:ext uri="{FF2B5EF4-FFF2-40B4-BE49-F238E27FC236}">
                <a16:creationId xmlns:a16="http://schemas.microsoft.com/office/drawing/2014/main" id="{444CD295-8356-4F3B-A87A-19A012542292}"/>
              </a:ext>
            </a:extLst>
          </p:cNvPr>
          <p:cNvSpPr>
            <a:spLocks noEditPoints="1"/>
          </p:cNvSpPr>
          <p:nvPr/>
        </p:nvSpPr>
        <p:spPr bwMode="auto">
          <a:xfrm rot="20932842">
            <a:off x="759309" y="5965055"/>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2">
            <a:extLst>
              <a:ext uri="{FF2B5EF4-FFF2-40B4-BE49-F238E27FC236}">
                <a16:creationId xmlns:a16="http://schemas.microsoft.com/office/drawing/2014/main" id="{825C2815-28A7-4FD3-897F-723E5A4097DC}"/>
              </a:ext>
            </a:extLst>
          </p:cNvPr>
          <p:cNvSpPr>
            <a:spLocks noEditPoints="1"/>
          </p:cNvSpPr>
          <p:nvPr/>
        </p:nvSpPr>
        <p:spPr bwMode="auto">
          <a:xfrm rot="780693">
            <a:off x="9510897" y="5998818"/>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FCAC6A85-4494-4F7E-87CE-B7B1EA9E140D}"/>
              </a:ext>
            </a:extLst>
          </p:cNvPr>
          <p:cNvPicPr>
            <a:picLocks noChangeAspect="1"/>
          </p:cNvPicPr>
          <p:nvPr/>
        </p:nvPicPr>
        <p:blipFill>
          <a:blip r:embed="rId4"/>
          <a:stretch>
            <a:fillRect/>
          </a:stretch>
        </p:blipFill>
        <p:spPr>
          <a:xfrm>
            <a:off x="0" y="0"/>
            <a:ext cx="12192000" cy="6857999"/>
          </a:xfrm>
          <a:prstGeom prst="rect">
            <a:avLst/>
          </a:prstGeom>
        </p:spPr>
      </p:pic>
      <p:sp>
        <p:nvSpPr>
          <p:cNvPr id="21" name="Freeform 19">
            <a:extLst>
              <a:ext uri="{FF2B5EF4-FFF2-40B4-BE49-F238E27FC236}">
                <a16:creationId xmlns:a16="http://schemas.microsoft.com/office/drawing/2014/main" id="{B8EE1241-FFA7-4351-B1F7-53A2D85FA798}"/>
              </a:ext>
            </a:extLst>
          </p:cNvPr>
          <p:cNvSpPr>
            <a:spLocks noEditPoints="1"/>
          </p:cNvSpPr>
          <p:nvPr/>
        </p:nvSpPr>
        <p:spPr bwMode="auto">
          <a:xfrm rot="1672198">
            <a:off x="10176322" y="3052280"/>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0">
            <a:extLst>
              <a:ext uri="{FF2B5EF4-FFF2-40B4-BE49-F238E27FC236}">
                <a16:creationId xmlns:a16="http://schemas.microsoft.com/office/drawing/2014/main" id="{6AEE3D43-0DB8-4018-B70D-87C257208EBC}"/>
              </a:ext>
            </a:extLst>
          </p:cNvPr>
          <p:cNvSpPr>
            <a:spLocks noEditPoints="1"/>
          </p:cNvSpPr>
          <p:nvPr/>
        </p:nvSpPr>
        <p:spPr bwMode="auto">
          <a:xfrm>
            <a:off x="3674489" y="363679"/>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9">
            <a:extLst>
              <a:ext uri="{FF2B5EF4-FFF2-40B4-BE49-F238E27FC236}">
                <a16:creationId xmlns:a16="http://schemas.microsoft.com/office/drawing/2014/main" id="{49DEC2EC-426D-4BAB-BC59-0E282C85FE19}"/>
              </a:ext>
            </a:extLst>
          </p:cNvPr>
          <p:cNvSpPr>
            <a:spLocks noEditPoints="1"/>
          </p:cNvSpPr>
          <p:nvPr/>
        </p:nvSpPr>
        <p:spPr bwMode="auto">
          <a:xfrm rot="19913815">
            <a:off x="1878250" y="527200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0">
            <a:extLst>
              <a:ext uri="{FF2B5EF4-FFF2-40B4-BE49-F238E27FC236}">
                <a16:creationId xmlns:a16="http://schemas.microsoft.com/office/drawing/2014/main" id="{A973626F-57FB-4827-BC4A-586BEBFC4557}"/>
              </a:ext>
            </a:extLst>
          </p:cNvPr>
          <p:cNvSpPr>
            <a:spLocks noEditPoints="1"/>
          </p:cNvSpPr>
          <p:nvPr/>
        </p:nvSpPr>
        <p:spPr bwMode="auto">
          <a:xfrm>
            <a:off x="11335232" y="356885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2">
            <a:extLst>
              <a:ext uri="{FF2B5EF4-FFF2-40B4-BE49-F238E27FC236}">
                <a16:creationId xmlns:a16="http://schemas.microsoft.com/office/drawing/2014/main" id="{D3C4A62F-2850-43EA-9123-6980505E2A03}"/>
              </a:ext>
            </a:extLst>
          </p:cNvPr>
          <p:cNvSpPr>
            <a:spLocks noEditPoints="1"/>
          </p:cNvSpPr>
          <p:nvPr/>
        </p:nvSpPr>
        <p:spPr bwMode="auto">
          <a:xfrm>
            <a:off x="11169968" y="1716031"/>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09ECF2E4-AFB5-4391-9DFF-B2B933B94B36}"/>
              </a:ext>
            </a:extLst>
          </p:cNvPr>
          <p:cNvSpPr>
            <a:spLocks noEditPoints="1"/>
          </p:cNvSpPr>
          <p:nvPr/>
        </p:nvSpPr>
        <p:spPr bwMode="auto">
          <a:xfrm rot="730753">
            <a:off x="8781697" y="491202"/>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2">
            <a:extLst>
              <a:ext uri="{FF2B5EF4-FFF2-40B4-BE49-F238E27FC236}">
                <a16:creationId xmlns:a16="http://schemas.microsoft.com/office/drawing/2014/main" id="{1C4216AD-0012-4378-A3F6-F0CE6C70CA38}"/>
              </a:ext>
            </a:extLst>
          </p:cNvPr>
          <p:cNvSpPr>
            <a:spLocks noEditPoints="1"/>
          </p:cNvSpPr>
          <p:nvPr/>
        </p:nvSpPr>
        <p:spPr bwMode="auto">
          <a:xfrm rot="20453861" flipH="1">
            <a:off x="1478649" y="2828230"/>
            <a:ext cx="336714" cy="190317"/>
          </a:xfrm>
          <a:custGeom>
            <a:avLst/>
            <a:gdLst>
              <a:gd name="T0" fmla="*/ 82 w 152"/>
              <a:gd name="T1" fmla="*/ 71 h 85"/>
              <a:gd name="T2" fmla="*/ 82 w 152"/>
              <a:gd name="T3" fmla="*/ 82 h 85"/>
              <a:gd name="T4" fmla="*/ 77 w 152"/>
              <a:gd name="T5" fmla="*/ 85 h 85"/>
              <a:gd name="T6" fmla="*/ 71 w 152"/>
              <a:gd name="T7" fmla="*/ 82 h 85"/>
              <a:gd name="T8" fmla="*/ 3 w 152"/>
              <a:gd name="T9" fmla="*/ 14 h 85"/>
              <a:gd name="T10" fmla="*/ 3 w 152"/>
              <a:gd name="T11" fmla="*/ 3 h 85"/>
              <a:gd name="T12" fmla="*/ 14 w 152"/>
              <a:gd name="T13" fmla="*/ 3 h 85"/>
              <a:gd name="T14" fmla="*/ 82 w 152"/>
              <a:gd name="T15" fmla="*/ 71 h 85"/>
              <a:gd name="T16" fmla="*/ 149 w 152"/>
              <a:gd name="T17" fmla="*/ 71 h 85"/>
              <a:gd name="T18" fmla="*/ 81 w 152"/>
              <a:gd name="T19" fmla="*/ 3 h 85"/>
              <a:gd name="T20" fmla="*/ 70 w 152"/>
              <a:gd name="T21" fmla="*/ 3 h 85"/>
              <a:gd name="T22" fmla="*/ 70 w 152"/>
              <a:gd name="T23" fmla="*/ 14 h 85"/>
              <a:gd name="T24" fmla="*/ 138 w 152"/>
              <a:gd name="T25" fmla="*/ 82 h 85"/>
              <a:gd name="T26" fmla="*/ 144 w 152"/>
              <a:gd name="T27" fmla="*/ 85 h 85"/>
              <a:gd name="T28" fmla="*/ 149 w 152"/>
              <a:gd name="T29" fmla="*/ 82 h 85"/>
              <a:gd name="T30" fmla="*/ 149 w 152"/>
              <a:gd name="T31"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85">
                <a:moveTo>
                  <a:pt x="82" y="71"/>
                </a:moveTo>
                <a:cubicBezTo>
                  <a:pt x="86" y="74"/>
                  <a:pt x="86" y="79"/>
                  <a:pt x="82" y="82"/>
                </a:cubicBezTo>
                <a:cubicBezTo>
                  <a:pt x="81" y="84"/>
                  <a:pt x="79" y="85"/>
                  <a:pt x="77" y="85"/>
                </a:cubicBezTo>
                <a:cubicBezTo>
                  <a:pt x="75" y="85"/>
                  <a:pt x="73" y="84"/>
                  <a:pt x="71" y="82"/>
                </a:cubicBezTo>
                <a:cubicBezTo>
                  <a:pt x="3" y="14"/>
                  <a:pt x="3" y="14"/>
                  <a:pt x="3" y="14"/>
                </a:cubicBezTo>
                <a:cubicBezTo>
                  <a:pt x="0" y="11"/>
                  <a:pt x="0" y="6"/>
                  <a:pt x="3" y="3"/>
                </a:cubicBezTo>
                <a:cubicBezTo>
                  <a:pt x="6" y="0"/>
                  <a:pt x="11" y="0"/>
                  <a:pt x="14" y="3"/>
                </a:cubicBezTo>
                <a:lnTo>
                  <a:pt x="82" y="71"/>
                </a:lnTo>
                <a:close/>
                <a:moveTo>
                  <a:pt x="149" y="71"/>
                </a:moveTo>
                <a:cubicBezTo>
                  <a:pt x="81" y="3"/>
                  <a:pt x="81" y="3"/>
                  <a:pt x="81" y="3"/>
                </a:cubicBezTo>
                <a:cubicBezTo>
                  <a:pt x="78" y="0"/>
                  <a:pt x="73" y="0"/>
                  <a:pt x="70" y="3"/>
                </a:cubicBezTo>
                <a:cubicBezTo>
                  <a:pt x="67" y="6"/>
                  <a:pt x="67" y="11"/>
                  <a:pt x="70" y="14"/>
                </a:cubicBezTo>
                <a:cubicBezTo>
                  <a:pt x="138" y="82"/>
                  <a:pt x="138" y="82"/>
                  <a:pt x="138" y="82"/>
                </a:cubicBezTo>
                <a:cubicBezTo>
                  <a:pt x="140" y="84"/>
                  <a:pt x="142" y="85"/>
                  <a:pt x="144" y="85"/>
                </a:cubicBezTo>
                <a:cubicBezTo>
                  <a:pt x="146" y="85"/>
                  <a:pt x="148" y="84"/>
                  <a:pt x="149" y="82"/>
                </a:cubicBezTo>
                <a:cubicBezTo>
                  <a:pt x="152" y="79"/>
                  <a:pt x="152" y="74"/>
                  <a:pt x="149" y="71"/>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DA8A90BB-EB6D-4FEA-87C6-6A44F2BBDF02}"/>
              </a:ext>
            </a:extLst>
          </p:cNvPr>
          <p:cNvGrpSpPr/>
          <p:nvPr/>
        </p:nvGrpSpPr>
        <p:grpSpPr>
          <a:xfrm>
            <a:off x="4385691" y="2286925"/>
            <a:ext cx="4192962" cy="2131750"/>
            <a:chOff x="4385691" y="2147797"/>
            <a:chExt cx="4192962" cy="2131750"/>
          </a:xfrm>
        </p:grpSpPr>
        <p:sp>
          <p:nvSpPr>
            <p:cNvPr id="12" name="Rectangle 11">
              <a:extLst>
                <a:ext uri="{FF2B5EF4-FFF2-40B4-BE49-F238E27FC236}">
                  <a16:creationId xmlns:a16="http://schemas.microsoft.com/office/drawing/2014/main" id="{3CACCC6F-E8BE-4FC6-82CA-DEF6C3AB22EB}"/>
                </a:ext>
              </a:extLst>
            </p:cNvPr>
            <p:cNvSpPr/>
            <p:nvPr/>
          </p:nvSpPr>
          <p:spPr>
            <a:xfrm>
              <a:off x="4597018" y="3212330"/>
              <a:ext cx="3293708"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 name="TextBox 4">
              <a:extLst>
                <a:ext uri="{FF2B5EF4-FFF2-40B4-BE49-F238E27FC236}">
                  <a16:creationId xmlns:a16="http://schemas.microsoft.com/office/drawing/2014/main" id="{145F2BF7-794F-44B6-AD35-71B4411B452E}"/>
                </a:ext>
              </a:extLst>
            </p:cNvPr>
            <p:cNvSpPr txBox="1"/>
            <p:nvPr/>
          </p:nvSpPr>
          <p:spPr>
            <a:xfrm>
              <a:off x="4385691" y="2147797"/>
              <a:ext cx="3853749" cy="1589281"/>
            </a:xfrm>
            <a:prstGeom prst="rect">
              <a:avLst/>
            </a:prstGeom>
            <a:noFill/>
          </p:spPr>
          <p:txBody>
            <a:bodyPr wrap="square" lIns="0" tIns="0" rIns="0" bIns="0" rtlCol="0">
              <a:spAutoFit/>
            </a:bodyPr>
            <a:lstStyle/>
            <a:p>
              <a:pPr>
                <a:lnSpc>
                  <a:spcPct val="110000"/>
                </a:lnSpc>
                <a:spcBef>
                  <a:spcPts val="800"/>
                </a:spcBef>
                <a:spcAft>
                  <a:spcPts val="400"/>
                </a:spcAft>
              </a:pPr>
              <a:r>
                <a:rPr lang="en-US" sz="3200" kern="100">
                  <a:solidFill>
                    <a:schemeClr val="accent3">
                      <a:lumMod val="50000"/>
                    </a:schemeClr>
                  </a:solidFill>
                  <a:latin typeface="Fidelity Sans" panose="020B0503030202020204" pitchFamily="34" charset="0"/>
                </a:rPr>
                <a:t>List all of the </a:t>
              </a:r>
              <a:br>
                <a:rPr lang="en-US" sz="3200" kern="100">
                  <a:solidFill>
                    <a:schemeClr val="accent3">
                      <a:lumMod val="50000"/>
                    </a:schemeClr>
                  </a:solidFill>
                  <a:latin typeface="Fidelity Sans" panose="020B0503030202020204" pitchFamily="34" charset="0"/>
                </a:rPr>
              </a:br>
              <a:r>
                <a:rPr lang="en-US" sz="3200" kern="100">
                  <a:solidFill>
                    <a:schemeClr val="accent3">
                      <a:lumMod val="50000"/>
                    </a:schemeClr>
                  </a:solidFill>
                  <a:latin typeface="Fidelity Sans" panose="020B0503030202020204" pitchFamily="34" charset="0"/>
                </a:rPr>
                <a:t>things in your life</a:t>
              </a:r>
              <a:br>
                <a:rPr lang="en-US" sz="3200" b="1" kern="100">
                  <a:solidFill>
                    <a:schemeClr val="accent3">
                      <a:lumMod val="75000"/>
                    </a:schemeClr>
                  </a:solidFill>
                  <a:latin typeface="Fidelity Sans" panose="020B0503030202020204" pitchFamily="34" charset="0"/>
                </a:rPr>
              </a:br>
              <a:r>
                <a:rPr lang="en-US" sz="3200" b="1" kern="100">
                  <a:solidFill>
                    <a:schemeClr val="accent3">
                      <a:lumMod val="75000"/>
                    </a:schemeClr>
                  </a:solidFill>
                  <a:latin typeface="Fidelity Sans" panose="020B0503030202020204" pitchFamily="34" charset="0"/>
                </a:rPr>
                <a:t>   </a:t>
              </a:r>
              <a:r>
                <a:rPr lang="en-US" sz="3200" b="1" kern="100">
                  <a:solidFill>
                    <a:schemeClr val="accent3"/>
                  </a:solidFill>
                  <a:latin typeface="Fidelity Sans" panose="020B0503030202020204" pitchFamily="34" charset="0"/>
                </a:rPr>
                <a:t>that cost money</a:t>
              </a:r>
            </a:p>
          </p:txBody>
        </p:sp>
        <p:sp>
          <p:nvSpPr>
            <p:cNvPr id="30" name="TextBox 29">
              <a:extLst>
                <a:ext uri="{FF2B5EF4-FFF2-40B4-BE49-F238E27FC236}">
                  <a16:creationId xmlns:a16="http://schemas.microsoft.com/office/drawing/2014/main" id="{268D0B4F-267B-4B14-BACC-96B74607BA3C}"/>
                </a:ext>
              </a:extLst>
            </p:cNvPr>
            <p:cNvSpPr txBox="1"/>
            <p:nvPr/>
          </p:nvSpPr>
          <p:spPr>
            <a:xfrm>
              <a:off x="4724904" y="4002548"/>
              <a:ext cx="3853749" cy="276999"/>
            </a:xfrm>
            <a:prstGeom prst="rect">
              <a:avLst/>
            </a:prstGeom>
            <a:noFill/>
          </p:spPr>
          <p:txBody>
            <a:bodyPr wrap="square" lIns="0" tIns="0" rIns="0" bIns="0" rtlCol="0">
              <a:spAutoFit/>
            </a:bodyPr>
            <a:lstStyle/>
            <a:p>
              <a:pPr>
                <a:lnSpc>
                  <a:spcPct val="90000"/>
                </a:lnSpc>
                <a:spcBef>
                  <a:spcPts val="800"/>
                </a:spcBef>
                <a:spcAft>
                  <a:spcPts val="400"/>
                </a:spcAft>
              </a:pPr>
              <a:r>
                <a:rPr lang="en-US" sz="2000" kern="100">
                  <a:solidFill>
                    <a:schemeClr val="accent3">
                      <a:lumMod val="50000"/>
                    </a:schemeClr>
                  </a:solidFill>
                  <a:latin typeface="Fidelity Sans" panose="020B0503030202020204" pitchFamily="34" charset="0"/>
                </a:rPr>
                <a:t>Pick someone to take notes</a:t>
              </a:r>
            </a:p>
          </p:txBody>
        </p:sp>
      </p:grpSp>
    </p:spTree>
    <p:extLst>
      <p:ext uri="{BB962C8B-B14F-4D97-AF65-F5344CB8AC3E}">
        <p14:creationId xmlns:p14="http://schemas.microsoft.com/office/powerpoint/2010/main" val="5444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858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00CABE-1D3F-4A93-9E6B-4EE7D44A2B7A}"/>
              </a:ext>
            </a:extLst>
          </p:cNvPr>
          <p:cNvPicPr>
            <a:picLocks noChangeAspect="1"/>
          </p:cNvPicPr>
          <p:nvPr/>
        </p:nvPicPr>
        <p:blipFill>
          <a:blip r:embed="rId3"/>
          <a:stretch>
            <a:fillRect/>
          </a:stretch>
        </p:blipFill>
        <p:spPr>
          <a:xfrm>
            <a:off x="0" y="0"/>
            <a:ext cx="12192000" cy="6857999"/>
          </a:xfrm>
          <a:prstGeom prst="rect">
            <a:avLst/>
          </a:prstGeom>
        </p:spPr>
      </p:pic>
      <p:sp>
        <p:nvSpPr>
          <p:cNvPr id="45" name="Rectangle 44">
            <a:extLst>
              <a:ext uri="{FF2B5EF4-FFF2-40B4-BE49-F238E27FC236}">
                <a16:creationId xmlns:a16="http://schemas.microsoft.com/office/drawing/2014/main" id="{FE63C8AA-7082-4D83-90A9-1AD428B0F4F1}"/>
              </a:ext>
            </a:extLst>
          </p:cNvPr>
          <p:cNvSpPr/>
          <p:nvPr/>
        </p:nvSpPr>
        <p:spPr>
          <a:xfrm>
            <a:off x="5107754"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 name="Rectangle 43">
            <a:extLst>
              <a:ext uri="{FF2B5EF4-FFF2-40B4-BE49-F238E27FC236}">
                <a16:creationId xmlns:a16="http://schemas.microsoft.com/office/drawing/2014/main" id="{5A1803CD-86D4-45E7-8AB7-37B591EEB7AC}"/>
              </a:ext>
            </a:extLst>
          </p:cNvPr>
          <p:cNvSpPr/>
          <p:nvPr/>
        </p:nvSpPr>
        <p:spPr>
          <a:xfrm>
            <a:off x="2820228" y="4072943"/>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Spending and saving in action</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7" name="TextBox 26">
            <a:extLst>
              <a:ext uri="{FF2B5EF4-FFF2-40B4-BE49-F238E27FC236}">
                <a16:creationId xmlns:a16="http://schemas.microsoft.com/office/drawing/2014/main" id="{5E3EE887-9D98-4E04-830C-567BE3E30936}"/>
              </a:ext>
            </a:extLst>
          </p:cNvPr>
          <p:cNvSpPr txBox="1"/>
          <p:nvPr/>
        </p:nvSpPr>
        <p:spPr>
          <a:xfrm>
            <a:off x="2859736" y="4037377"/>
            <a:ext cx="550792" cy="584775"/>
          </a:xfrm>
          <a:prstGeom prst="rect">
            <a:avLst/>
          </a:prstGeom>
          <a:noFill/>
        </p:spPr>
        <p:txBody>
          <a:bodyPr wrap="none" lIns="0" rtlCol="0" anchor="ctr">
            <a:spAutoFit/>
          </a:bodyPr>
          <a:lstStyle/>
          <a:p>
            <a:r>
              <a:rPr lang="en-US" sz="3200" b="1">
                <a:solidFill>
                  <a:schemeClr val="accent1"/>
                </a:solidFill>
              </a:rPr>
              <a:t>02</a:t>
            </a:r>
          </a:p>
        </p:txBody>
      </p:sp>
      <p:sp>
        <p:nvSpPr>
          <p:cNvPr id="29" name="TextBox 28">
            <a:extLst>
              <a:ext uri="{FF2B5EF4-FFF2-40B4-BE49-F238E27FC236}">
                <a16:creationId xmlns:a16="http://schemas.microsoft.com/office/drawing/2014/main" id="{ABFC66CF-B9AC-4C99-80CC-BF633BEA34D6}"/>
              </a:ext>
            </a:extLst>
          </p:cNvPr>
          <p:cNvSpPr txBox="1"/>
          <p:nvPr/>
        </p:nvSpPr>
        <p:spPr>
          <a:xfrm>
            <a:off x="5161038" y="1570829"/>
            <a:ext cx="550792" cy="584775"/>
          </a:xfrm>
          <a:prstGeom prst="rect">
            <a:avLst/>
          </a:prstGeom>
          <a:noFill/>
        </p:spPr>
        <p:txBody>
          <a:bodyPr wrap="none" lIns="0" rtlCol="0" anchor="ctr">
            <a:spAutoFit/>
          </a:bodyPr>
          <a:lstStyle/>
          <a:p>
            <a:r>
              <a:rPr lang="en-US" sz="3200" b="1">
                <a:solidFill>
                  <a:schemeClr val="accent1"/>
                </a:solidFill>
              </a:rPr>
              <a:t>03</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632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680391"/>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Intro into saving </a:t>
            </a:r>
            <a:br>
              <a:rPr lang="en-US" sz="2000">
                <a:solidFill>
                  <a:schemeClr val="accent1">
                    <a:lumMod val="50000"/>
                  </a:schemeClr>
                </a:solidFill>
              </a:rPr>
            </a:br>
            <a:r>
              <a:rPr lang="en-US" sz="2000">
                <a:solidFill>
                  <a:schemeClr val="accent1">
                    <a:lumMod val="50000"/>
                  </a:schemeClr>
                </a:solidFill>
              </a:rPr>
              <a:t>and spending</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Share the knowledge!</a:t>
            </a:r>
          </a:p>
        </p:txBody>
      </p:sp>
      <p:grpSp>
        <p:nvGrpSpPr>
          <p:cNvPr id="6" name="Group 5">
            <a:extLst>
              <a:ext uri="{FF2B5EF4-FFF2-40B4-BE49-F238E27FC236}">
                <a16:creationId xmlns:a16="http://schemas.microsoft.com/office/drawing/2014/main" id="{13AF2F0A-7963-40E0-B3F0-4EF213FEF351}"/>
              </a:ext>
            </a:extLst>
          </p:cNvPr>
          <p:cNvGrpSpPr/>
          <p:nvPr/>
        </p:nvGrpSpPr>
        <p:grpSpPr>
          <a:xfrm>
            <a:off x="13735050" y="3169368"/>
            <a:ext cx="476250" cy="3260045"/>
            <a:chOff x="0" y="3169368"/>
            <a:chExt cx="14211300" cy="3260045"/>
          </a:xfrm>
        </p:grpSpPr>
        <p:cxnSp>
          <p:nvCxnSpPr>
            <p:cNvPr id="5" name="Straight Connector 4">
              <a:extLst>
                <a:ext uri="{FF2B5EF4-FFF2-40B4-BE49-F238E27FC236}">
                  <a16:creationId xmlns:a16="http://schemas.microsoft.com/office/drawing/2014/main" id="{414E3925-DF8A-4488-9CCB-EF491A887FFD}"/>
                </a:ext>
              </a:extLst>
            </p:cNvPr>
            <p:cNvCxnSpPr/>
            <p:nvPr/>
          </p:nvCxnSpPr>
          <p:spPr>
            <a:xfrm>
              <a:off x="0" y="3169368"/>
              <a:ext cx="14211300" cy="0"/>
            </a:xfrm>
            <a:prstGeom prst="line">
              <a:avLst/>
            </a:prstGeom>
            <a:noFill/>
            <a:ln w="19050" cap="rnd" cmpd="sng" algn="ctr">
              <a:solidFill>
                <a:srgbClr val="FFFFFF">
                  <a:lumMod val="85000"/>
                </a:srgbClr>
              </a:solidFill>
              <a:prstDash val="solid"/>
              <a:round/>
            </a:ln>
            <a:effectLst/>
          </p:spPr>
        </p:cxnSp>
        <p:cxnSp>
          <p:nvCxnSpPr>
            <p:cNvPr id="37" name="Straight Connector 36">
              <a:extLst>
                <a:ext uri="{FF2B5EF4-FFF2-40B4-BE49-F238E27FC236}">
                  <a16:creationId xmlns:a16="http://schemas.microsoft.com/office/drawing/2014/main" id="{B8C9ADDC-B603-4AC9-840A-775BEA115C0D}"/>
                </a:ext>
              </a:extLst>
            </p:cNvPr>
            <p:cNvCxnSpPr/>
            <p:nvPr/>
          </p:nvCxnSpPr>
          <p:spPr>
            <a:xfrm>
              <a:off x="0" y="3577036"/>
              <a:ext cx="14211300" cy="0"/>
            </a:xfrm>
            <a:prstGeom prst="line">
              <a:avLst/>
            </a:prstGeom>
            <a:noFill/>
            <a:ln w="19050" cap="rnd" cmpd="sng" algn="ctr">
              <a:solidFill>
                <a:srgbClr val="FFFFFF">
                  <a:lumMod val="85000"/>
                </a:srgbClr>
              </a:solidFill>
              <a:prstDash val="solid"/>
              <a:round/>
            </a:ln>
            <a:effectLst/>
          </p:spPr>
        </p:cxnSp>
        <p:cxnSp>
          <p:nvCxnSpPr>
            <p:cNvPr id="49" name="Straight Connector 48">
              <a:extLst>
                <a:ext uri="{FF2B5EF4-FFF2-40B4-BE49-F238E27FC236}">
                  <a16:creationId xmlns:a16="http://schemas.microsoft.com/office/drawing/2014/main" id="{EFC80509-A053-4348-A593-1410591BEBC3}"/>
                </a:ext>
              </a:extLst>
            </p:cNvPr>
            <p:cNvCxnSpPr/>
            <p:nvPr/>
          </p:nvCxnSpPr>
          <p:spPr>
            <a:xfrm>
              <a:off x="0" y="3985466"/>
              <a:ext cx="14211300" cy="0"/>
            </a:xfrm>
            <a:prstGeom prst="line">
              <a:avLst/>
            </a:prstGeom>
            <a:noFill/>
            <a:ln w="19050" cap="rnd" cmpd="sng" algn="ctr">
              <a:solidFill>
                <a:srgbClr val="FFFFFF">
                  <a:lumMod val="85000"/>
                </a:srgbClr>
              </a:solidFill>
              <a:prstDash val="solid"/>
              <a:round/>
            </a:ln>
            <a:effectLst/>
          </p:spPr>
        </p:cxnSp>
        <p:cxnSp>
          <p:nvCxnSpPr>
            <p:cNvPr id="51" name="Straight Connector 50">
              <a:extLst>
                <a:ext uri="{FF2B5EF4-FFF2-40B4-BE49-F238E27FC236}">
                  <a16:creationId xmlns:a16="http://schemas.microsoft.com/office/drawing/2014/main" id="{DEAF3588-DED6-4AA4-BE75-0AFFC2E48AF5}"/>
                </a:ext>
              </a:extLst>
            </p:cNvPr>
            <p:cNvCxnSpPr/>
            <p:nvPr/>
          </p:nvCxnSpPr>
          <p:spPr>
            <a:xfrm>
              <a:off x="0" y="4392567"/>
              <a:ext cx="14211300" cy="0"/>
            </a:xfrm>
            <a:prstGeom prst="line">
              <a:avLst/>
            </a:prstGeom>
            <a:noFill/>
            <a:ln w="19050" cap="rnd" cmpd="sng" algn="ctr">
              <a:solidFill>
                <a:srgbClr val="FFFFFF">
                  <a:lumMod val="85000"/>
                </a:srgbClr>
              </a:solidFill>
              <a:prstDash val="solid"/>
              <a:round/>
            </a:ln>
            <a:effectLst/>
          </p:spPr>
        </p:cxnSp>
        <p:cxnSp>
          <p:nvCxnSpPr>
            <p:cNvPr id="53" name="Straight Connector 52">
              <a:extLst>
                <a:ext uri="{FF2B5EF4-FFF2-40B4-BE49-F238E27FC236}">
                  <a16:creationId xmlns:a16="http://schemas.microsoft.com/office/drawing/2014/main" id="{71BCC104-9D6B-43CE-A26D-D7895D750EF0}"/>
                </a:ext>
              </a:extLst>
            </p:cNvPr>
            <p:cNvCxnSpPr/>
            <p:nvPr/>
          </p:nvCxnSpPr>
          <p:spPr>
            <a:xfrm>
              <a:off x="0" y="4800997"/>
              <a:ext cx="14211300" cy="0"/>
            </a:xfrm>
            <a:prstGeom prst="line">
              <a:avLst/>
            </a:prstGeom>
            <a:noFill/>
            <a:ln w="19050" cap="rnd" cmpd="sng" algn="ctr">
              <a:solidFill>
                <a:srgbClr val="FFFFFF">
                  <a:lumMod val="85000"/>
                </a:srgbClr>
              </a:solidFill>
              <a:prstDash val="solid"/>
              <a:round/>
            </a:ln>
            <a:effectLst/>
          </p:spPr>
        </p:cxnSp>
        <p:cxnSp>
          <p:nvCxnSpPr>
            <p:cNvPr id="58" name="Straight Connector 57">
              <a:extLst>
                <a:ext uri="{FF2B5EF4-FFF2-40B4-BE49-F238E27FC236}">
                  <a16:creationId xmlns:a16="http://schemas.microsoft.com/office/drawing/2014/main" id="{007A4CC6-C868-4BE9-9123-1A4A8E852950}"/>
                </a:ext>
              </a:extLst>
            </p:cNvPr>
            <p:cNvCxnSpPr/>
            <p:nvPr/>
          </p:nvCxnSpPr>
          <p:spPr>
            <a:xfrm>
              <a:off x="0" y="5205452"/>
              <a:ext cx="14211300" cy="0"/>
            </a:xfrm>
            <a:prstGeom prst="line">
              <a:avLst/>
            </a:prstGeom>
            <a:noFill/>
            <a:ln w="19050" cap="rnd" cmpd="sng" algn="ctr">
              <a:solidFill>
                <a:srgbClr val="FFFFFF">
                  <a:lumMod val="85000"/>
                </a:srgbClr>
              </a:solidFill>
              <a:prstDash val="solid"/>
              <a:round/>
            </a:ln>
            <a:effectLst/>
          </p:spPr>
        </p:cxnSp>
        <p:cxnSp>
          <p:nvCxnSpPr>
            <p:cNvPr id="59" name="Straight Connector 58">
              <a:extLst>
                <a:ext uri="{FF2B5EF4-FFF2-40B4-BE49-F238E27FC236}">
                  <a16:creationId xmlns:a16="http://schemas.microsoft.com/office/drawing/2014/main" id="{F359C431-0DC0-4814-B10D-276055732D57}"/>
                </a:ext>
              </a:extLst>
            </p:cNvPr>
            <p:cNvCxnSpPr/>
            <p:nvPr/>
          </p:nvCxnSpPr>
          <p:spPr>
            <a:xfrm>
              <a:off x="0" y="5613882"/>
              <a:ext cx="14211300" cy="0"/>
            </a:xfrm>
            <a:prstGeom prst="line">
              <a:avLst/>
            </a:prstGeom>
            <a:noFill/>
            <a:ln w="19050" cap="rnd" cmpd="sng" algn="ctr">
              <a:solidFill>
                <a:srgbClr val="FFFFFF">
                  <a:lumMod val="85000"/>
                </a:srgbClr>
              </a:solidFill>
              <a:prstDash val="solid"/>
              <a:round/>
            </a:ln>
            <a:effectLst/>
          </p:spPr>
        </p:cxnSp>
        <p:cxnSp>
          <p:nvCxnSpPr>
            <p:cNvPr id="60" name="Straight Connector 59">
              <a:extLst>
                <a:ext uri="{FF2B5EF4-FFF2-40B4-BE49-F238E27FC236}">
                  <a16:creationId xmlns:a16="http://schemas.microsoft.com/office/drawing/2014/main" id="{93051E54-3131-4ADB-B280-5F5ABB100DF9}"/>
                </a:ext>
              </a:extLst>
            </p:cNvPr>
            <p:cNvCxnSpPr/>
            <p:nvPr/>
          </p:nvCxnSpPr>
          <p:spPr>
            <a:xfrm>
              <a:off x="0" y="6020983"/>
              <a:ext cx="14211300" cy="0"/>
            </a:xfrm>
            <a:prstGeom prst="line">
              <a:avLst/>
            </a:prstGeom>
            <a:noFill/>
            <a:ln w="19050" cap="rnd" cmpd="sng" algn="ctr">
              <a:solidFill>
                <a:srgbClr val="FFFFFF">
                  <a:lumMod val="85000"/>
                </a:srgbClr>
              </a:solidFill>
              <a:prstDash val="solid"/>
              <a:round/>
            </a:ln>
            <a:effectLst/>
          </p:spPr>
        </p:cxnSp>
        <p:cxnSp>
          <p:nvCxnSpPr>
            <p:cNvPr id="61" name="Straight Connector 60">
              <a:extLst>
                <a:ext uri="{FF2B5EF4-FFF2-40B4-BE49-F238E27FC236}">
                  <a16:creationId xmlns:a16="http://schemas.microsoft.com/office/drawing/2014/main" id="{187F4F89-C59B-4484-BC2B-2F4BD9C9FD33}"/>
                </a:ext>
              </a:extLst>
            </p:cNvPr>
            <p:cNvCxnSpPr/>
            <p:nvPr/>
          </p:nvCxnSpPr>
          <p:spPr>
            <a:xfrm>
              <a:off x="0" y="6429413"/>
              <a:ext cx="14211300" cy="0"/>
            </a:xfrm>
            <a:prstGeom prst="line">
              <a:avLst/>
            </a:prstGeom>
            <a:noFill/>
            <a:ln w="19050" cap="rnd" cmpd="sng" algn="ctr">
              <a:solidFill>
                <a:srgbClr val="FFFFFF">
                  <a:lumMod val="85000"/>
                </a:srgbClr>
              </a:solidFill>
              <a:prstDash val="solid"/>
              <a:round/>
            </a:ln>
            <a:effectLst/>
          </p:spPr>
        </p:cxnSp>
      </p:grpSp>
      <p:grpSp>
        <p:nvGrpSpPr>
          <p:cNvPr id="62" name="Group 61">
            <a:extLst>
              <a:ext uri="{FF2B5EF4-FFF2-40B4-BE49-F238E27FC236}">
                <a16:creationId xmlns:a16="http://schemas.microsoft.com/office/drawing/2014/main" id="{5FB88375-6A98-4E83-B545-C239C2123213}"/>
              </a:ext>
            </a:extLst>
          </p:cNvPr>
          <p:cNvGrpSpPr/>
          <p:nvPr/>
        </p:nvGrpSpPr>
        <p:grpSpPr>
          <a:xfrm>
            <a:off x="13735050" y="-104011"/>
            <a:ext cx="476250" cy="3260045"/>
            <a:chOff x="0" y="3169368"/>
            <a:chExt cx="14211300" cy="3260045"/>
          </a:xfrm>
        </p:grpSpPr>
        <p:cxnSp>
          <p:nvCxnSpPr>
            <p:cNvPr id="63" name="Straight Connector 62">
              <a:extLst>
                <a:ext uri="{FF2B5EF4-FFF2-40B4-BE49-F238E27FC236}">
                  <a16:creationId xmlns:a16="http://schemas.microsoft.com/office/drawing/2014/main" id="{C6D96152-C62E-472D-8566-6E6C814AFBCE}"/>
                </a:ext>
              </a:extLst>
            </p:cNvPr>
            <p:cNvCxnSpPr/>
            <p:nvPr/>
          </p:nvCxnSpPr>
          <p:spPr>
            <a:xfrm>
              <a:off x="0" y="3169368"/>
              <a:ext cx="14211300" cy="0"/>
            </a:xfrm>
            <a:prstGeom prst="line">
              <a:avLst/>
            </a:prstGeom>
            <a:noFill/>
            <a:ln w="19050" cap="rnd" cmpd="sng" algn="ctr">
              <a:solidFill>
                <a:srgbClr val="FFFFFF">
                  <a:lumMod val="85000"/>
                </a:srgbClr>
              </a:solidFill>
              <a:prstDash val="solid"/>
              <a:round/>
            </a:ln>
            <a:effectLst/>
          </p:spPr>
        </p:cxnSp>
        <p:cxnSp>
          <p:nvCxnSpPr>
            <p:cNvPr id="64" name="Straight Connector 63">
              <a:extLst>
                <a:ext uri="{FF2B5EF4-FFF2-40B4-BE49-F238E27FC236}">
                  <a16:creationId xmlns:a16="http://schemas.microsoft.com/office/drawing/2014/main" id="{43273605-514F-48ED-90F6-8C9AA6D720C0}"/>
                </a:ext>
              </a:extLst>
            </p:cNvPr>
            <p:cNvCxnSpPr/>
            <p:nvPr/>
          </p:nvCxnSpPr>
          <p:spPr>
            <a:xfrm>
              <a:off x="0" y="3577036"/>
              <a:ext cx="14211300" cy="0"/>
            </a:xfrm>
            <a:prstGeom prst="line">
              <a:avLst/>
            </a:prstGeom>
            <a:noFill/>
            <a:ln w="19050" cap="rnd" cmpd="sng" algn="ctr">
              <a:solidFill>
                <a:srgbClr val="FFFFFF">
                  <a:lumMod val="85000"/>
                </a:srgbClr>
              </a:solidFill>
              <a:prstDash val="solid"/>
              <a:round/>
            </a:ln>
            <a:effectLst/>
          </p:spPr>
        </p:cxnSp>
        <p:cxnSp>
          <p:nvCxnSpPr>
            <p:cNvPr id="65" name="Straight Connector 64">
              <a:extLst>
                <a:ext uri="{FF2B5EF4-FFF2-40B4-BE49-F238E27FC236}">
                  <a16:creationId xmlns:a16="http://schemas.microsoft.com/office/drawing/2014/main" id="{09C13ED5-117F-4B9F-B8A9-901366A984E3}"/>
                </a:ext>
              </a:extLst>
            </p:cNvPr>
            <p:cNvCxnSpPr/>
            <p:nvPr/>
          </p:nvCxnSpPr>
          <p:spPr>
            <a:xfrm>
              <a:off x="0" y="3985466"/>
              <a:ext cx="14211300" cy="0"/>
            </a:xfrm>
            <a:prstGeom prst="line">
              <a:avLst/>
            </a:prstGeom>
            <a:noFill/>
            <a:ln w="19050" cap="rnd" cmpd="sng" algn="ctr">
              <a:solidFill>
                <a:srgbClr val="FFFFFF">
                  <a:lumMod val="85000"/>
                </a:srgbClr>
              </a:solidFill>
              <a:prstDash val="solid"/>
              <a:round/>
            </a:ln>
            <a:effectLst/>
          </p:spPr>
        </p:cxnSp>
        <p:cxnSp>
          <p:nvCxnSpPr>
            <p:cNvPr id="66" name="Straight Connector 65">
              <a:extLst>
                <a:ext uri="{FF2B5EF4-FFF2-40B4-BE49-F238E27FC236}">
                  <a16:creationId xmlns:a16="http://schemas.microsoft.com/office/drawing/2014/main" id="{80C49262-4A27-40C2-B249-EA113BB1F8B9}"/>
                </a:ext>
              </a:extLst>
            </p:cNvPr>
            <p:cNvCxnSpPr/>
            <p:nvPr/>
          </p:nvCxnSpPr>
          <p:spPr>
            <a:xfrm>
              <a:off x="0" y="4392567"/>
              <a:ext cx="14211300" cy="0"/>
            </a:xfrm>
            <a:prstGeom prst="line">
              <a:avLst/>
            </a:prstGeom>
            <a:noFill/>
            <a:ln w="19050" cap="rnd" cmpd="sng" algn="ctr">
              <a:solidFill>
                <a:srgbClr val="FFFFFF">
                  <a:lumMod val="85000"/>
                </a:srgbClr>
              </a:solidFill>
              <a:prstDash val="solid"/>
              <a:round/>
            </a:ln>
            <a:effectLst/>
          </p:spPr>
        </p:cxnSp>
        <p:cxnSp>
          <p:nvCxnSpPr>
            <p:cNvPr id="67" name="Straight Connector 66">
              <a:extLst>
                <a:ext uri="{FF2B5EF4-FFF2-40B4-BE49-F238E27FC236}">
                  <a16:creationId xmlns:a16="http://schemas.microsoft.com/office/drawing/2014/main" id="{47CD7F3D-8E61-4D52-A7B2-8ABA520836C1}"/>
                </a:ext>
              </a:extLst>
            </p:cNvPr>
            <p:cNvCxnSpPr/>
            <p:nvPr/>
          </p:nvCxnSpPr>
          <p:spPr>
            <a:xfrm>
              <a:off x="0" y="4800997"/>
              <a:ext cx="14211300" cy="0"/>
            </a:xfrm>
            <a:prstGeom prst="line">
              <a:avLst/>
            </a:prstGeom>
            <a:noFill/>
            <a:ln w="19050" cap="rnd" cmpd="sng" algn="ctr">
              <a:solidFill>
                <a:srgbClr val="FFFFFF">
                  <a:lumMod val="85000"/>
                </a:srgbClr>
              </a:solidFill>
              <a:prstDash val="solid"/>
              <a:round/>
            </a:ln>
            <a:effectLst/>
          </p:spPr>
        </p:cxnSp>
        <p:cxnSp>
          <p:nvCxnSpPr>
            <p:cNvPr id="68" name="Straight Connector 67">
              <a:extLst>
                <a:ext uri="{FF2B5EF4-FFF2-40B4-BE49-F238E27FC236}">
                  <a16:creationId xmlns:a16="http://schemas.microsoft.com/office/drawing/2014/main" id="{BF856494-A725-4E42-B4DF-7CD5104CD49E}"/>
                </a:ext>
              </a:extLst>
            </p:cNvPr>
            <p:cNvCxnSpPr/>
            <p:nvPr/>
          </p:nvCxnSpPr>
          <p:spPr>
            <a:xfrm>
              <a:off x="0" y="5205452"/>
              <a:ext cx="14211300" cy="0"/>
            </a:xfrm>
            <a:prstGeom prst="line">
              <a:avLst/>
            </a:prstGeom>
            <a:noFill/>
            <a:ln w="19050" cap="rnd" cmpd="sng" algn="ctr">
              <a:solidFill>
                <a:srgbClr val="FFFFFF">
                  <a:lumMod val="85000"/>
                </a:srgbClr>
              </a:solidFill>
              <a:prstDash val="solid"/>
              <a:round/>
            </a:ln>
            <a:effectLst/>
          </p:spPr>
        </p:cxnSp>
        <p:cxnSp>
          <p:nvCxnSpPr>
            <p:cNvPr id="69" name="Straight Connector 68">
              <a:extLst>
                <a:ext uri="{FF2B5EF4-FFF2-40B4-BE49-F238E27FC236}">
                  <a16:creationId xmlns:a16="http://schemas.microsoft.com/office/drawing/2014/main" id="{E5C3864D-8754-43F3-9562-77B11C4E8FC7}"/>
                </a:ext>
              </a:extLst>
            </p:cNvPr>
            <p:cNvCxnSpPr/>
            <p:nvPr/>
          </p:nvCxnSpPr>
          <p:spPr>
            <a:xfrm>
              <a:off x="0" y="5613882"/>
              <a:ext cx="14211300" cy="0"/>
            </a:xfrm>
            <a:prstGeom prst="line">
              <a:avLst/>
            </a:prstGeom>
            <a:noFill/>
            <a:ln w="19050" cap="rnd" cmpd="sng" algn="ctr">
              <a:solidFill>
                <a:srgbClr val="FFFFFF">
                  <a:lumMod val="85000"/>
                </a:srgbClr>
              </a:solidFill>
              <a:prstDash val="solid"/>
              <a:round/>
            </a:ln>
            <a:effectLst/>
          </p:spPr>
        </p:cxnSp>
        <p:cxnSp>
          <p:nvCxnSpPr>
            <p:cNvPr id="70" name="Straight Connector 69">
              <a:extLst>
                <a:ext uri="{FF2B5EF4-FFF2-40B4-BE49-F238E27FC236}">
                  <a16:creationId xmlns:a16="http://schemas.microsoft.com/office/drawing/2014/main" id="{FC87FA8D-582F-48A9-B32A-E7856E4498D1}"/>
                </a:ext>
              </a:extLst>
            </p:cNvPr>
            <p:cNvCxnSpPr/>
            <p:nvPr/>
          </p:nvCxnSpPr>
          <p:spPr>
            <a:xfrm>
              <a:off x="0" y="6020983"/>
              <a:ext cx="14211300" cy="0"/>
            </a:xfrm>
            <a:prstGeom prst="line">
              <a:avLst/>
            </a:prstGeom>
            <a:noFill/>
            <a:ln w="19050" cap="rnd" cmpd="sng" algn="ctr">
              <a:solidFill>
                <a:srgbClr val="FFFFFF">
                  <a:lumMod val="85000"/>
                </a:srgbClr>
              </a:solidFill>
              <a:prstDash val="solid"/>
              <a:round/>
            </a:ln>
            <a:effectLst/>
          </p:spPr>
        </p:cxnSp>
        <p:cxnSp>
          <p:nvCxnSpPr>
            <p:cNvPr id="71" name="Straight Connector 70">
              <a:extLst>
                <a:ext uri="{FF2B5EF4-FFF2-40B4-BE49-F238E27FC236}">
                  <a16:creationId xmlns:a16="http://schemas.microsoft.com/office/drawing/2014/main" id="{DD6922E2-C61B-493C-8907-F0532B0EB92E}"/>
                </a:ext>
              </a:extLst>
            </p:cNvPr>
            <p:cNvCxnSpPr/>
            <p:nvPr/>
          </p:nvCxnSpPr>
          <p:spPr>
            <a:xfrm>
              <a:off x="0" y="6429413"/>
              <a:ext cx="14211300" cy="0"/>
            </a:xfrm>
            <a:prstGeom prst="line">
              <a:avLst/>
            </a:prstGeom>
            <a:noFill/>
            <a:ln w="19050" cap="rnd" cmpd="sng" algn="ctr">
              <a:solidFill>
                <a:srgbClr val="FFFFFF">
                  <a:lumMod val="85000"/>
                </a:srgbClr>
              </a:solidFill>
              <a:prstDash val="solid"/>
              <a:round/>
            </a:ln>
            <a:effectLst/>
          </p:spPr>
        </p:cxnSp>
      </p:gr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07146C87-58C1-4CF1-ADF2-B4219CE73228}"/>
              </a:ext>
            </a:extLst>
          </p:cNvPr>
          <p:cNvSpPr>
            <a:spLocks noEditPoints="1"/>
          </p:cNvSpPr>
          <p:nvPr/>
        </p:nvSpPr>
        <p:spPr bwMode="auto">
          <a:xfrm>
            <a:off x="2883450" y="3467076"/>
            <a:ext cx="225083" cy="292415"/>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9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9"/>
                  <a:pt x="24" y="9"/>
                </a:cubicBezTo>
                <a:cubicBezTo>
                  <a:pt x="33" y="9"/>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EF0F5947-EFEB-4E47-A3E7-956B7AFCECA4}"/>
              </a:ext>
            </a:extLst>
          </p:cNvPr>
          <p:cNvSpPr>
            <a:spLocks noEditPoints="1"/>
          </p:cNvSpPr>
          <p:nvPr/>
        </p:nvSpPr>
        <p:spPr bwMode="auto">
          <a:xfrm>
            <a:off x="5099650" y="1000784"/>
            <a:ext cx="223159" cy="294339"/>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1 h 64"/>
              <a:gd name="T12" fmla="*/ 9 w 49"/>
              <a:gd name="T13" fmla="*/ 25 h 64"/>
              <a:gd name="T14" fmla="*/ 25 w 49"/>
              <a:gd name="T15" fmla="*/ 9 h 64"/>
              <a:gd name="T16" fmla="*/ 41 w 49"/>
              <a:gd name="T17" fmla="*/ 25 h 64"/>
              <a:gd name="T18" fmla="*/ 25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9"/>
                  <a:pt x="25" y="64"/>
                  <a:pt x="25" y="64"/>
                </a:cubicBezTo>
                <a:cubicBezTo>
                  <a:pt x="25" y="64"/>
                  <a:pt x="49" y="39"/>
                  <a:pt x="49" y="25"/>
                </a:cubicBezTo>
                <a:cubicBezTo>
                  <a:pt x="49" y="11"/>
                  <a:pt x="38" y="0"/>
                  <a:pt x="25" y="0"/>
                </a:cubicBezTo>
                <a:close/>
                <a:moveTo>
                  <a:pt x="25" y="41"/>
                </a:moveTo>
                <a:cubicBezTo>
                  <a:pt x="16" y="41"/>
                  <a:pt x="9" y="34"/>
                  <a:pt x="9" y="25"/>
                </a:cubicBezTo>
                <a:cubicBezTo>
                  <a:pt x="9" y="16"/>
                  <a:pt x="16" y="9"/>
                  <a:pt x="25" y="9"/>
                </a:cubicBezTo>
                <a:cubicBezTo>
                  <a:pt x="34" y="9"/>
                  <a:pt x="41" y="16"/>
                  <a:pt x="41" y="25"/>
                </a:cubicBezTo>
                <a:cubicBezTo>
                  <a:pt x="41" y="34"/>
                  <a:pt x="34" y="41"/>
                  <a:pt x="25"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7562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ground, outdoor, person&#10;&#10;Description automatically generated">
            <a:extLst>
              <a:ext uri="{FF2B5EF4-FFF2-40B4-BE49-F238E27FC236}">
                <a16:creationId xmlns:a16="http://schemas.microsoft.com/office/drawing/2014/main" id="{EFD46336-F241-4DE7-AC4F-5FFA3FF1E9F2}"/>
              </a:ext>
            </a:extLst>
          </p:cNvPr>
          <p:cNvPicPr>
            <a:picLocks noChangeAspect="1"/>
          </p:cNvPicPr>
          <p:nvPr/>
        </p:nvPicPr>
        <p:blipFill rotWithShape="1">
          <a:blip r:embed="rId3"/>
          <a:srcRect l="18509" t="-40" r="13117" b="3380"/>
          <a:stretch/>
        </p:blipFill>
        <p:spPr>
          <a:xfrm>
            <a:off x="8110411" y="3011214"/>
            <a:ext cx="4081589" cy="3846786"/>
          </a:xfrm>
          <a:prstGeom prst="rect">
            <a:avLst/>
          </a:prstGeom>
        </p:spPr>
      </p:pic>
      <p:pic>
        <p:nvPicPr>
          <p:cNvPr id="9" name="Picture 8" descr="A person driving a car&#10;&#10;Description automatically generated with medium confidence">
            <a:extLst>
              <a:ext uri="{FF2B5EF4-FFF2-40B4-BE49-F238E27FC236}">
                <a16:creationId xmlns:a16="http://schemas.microsoft.com/office/drawing/2014/main" id="{837B01A4-6EB0-49F2-A079-652F68CB0F51}"/>
              </a:ext>
            </a:extLst>
          </p:cNvPr>
          <p:cNvPicPr>
            <a:picLocks noChangeAspect="1"/>
          </p:cNvPicPr>
          <p:nvPr/>
        </p:nvPicPr>
        <p:blipFill rotWithShape="1">
          <a:blip r:embed="rId4"/>
          <a:srcRect l="-1" t="12400" r="463" b="-1"/>
          <a:stretch/>
        </p:blipFill>
        <p:spPr>
          <a:xfrm>
            <a:off x="0" y="4456560"/>
            <a:ext cx="4093089" cy="2401439"/>
          </a:xfrm>
          <a:prstGeom prst="rect">
            <a:avLst/>
          </a:prstGeom>
        </p:spPr>
      </p:pic>
      <p:pic>
        <p:nvPicPr>
          <p:cNvPr id="10" name="Picture 9" descr="A picture containing sky, water, outdoor, person&#10;&#10;Description automatically generated">
            <a:extLst>
              <a:ext uri="{FF2B5EF4-FFF2-40B4-BE49-F238E27FC236}">
                <a16:creationId xmlns:a16="http://schemas.microsoft.com/office/drawing/2014/main" id="{DA9E508A-E198-43EC-8F8D-755CD4C0C99A}"/>
              </a:ext>
            </a:extLst>
          </p:cNvPr>
          <p:cNvPicPr>
            <a:picLocks noChangeAspect="1"/>
          </p:cNvPicPr>
          <p:nvPr/>
        </p:nvPicPr>
        <p:blipFill rotWithShape="1">
          <a:blip r:embed="rId5"/>
          <a:srcRect l="-771" t="22260" r="771" b="25043"/>
          <a:stretch/>
        </p:blipFill>
        <p:spPr>
          <a:xfrm>
            <a:off x="8079931" y="-12556"/>
            <a:ext cx="4112069" cy="3227471"/>
          </a:xfrm>
          <a:prstGeom prst="rect">
            <a:avLst/>
          </a:prstGeom>
        </p:spPr>
      </p:pic>
      <p:pic>
        <p:nvPicPr>
          <p:cNvPr id="11" name="Picture 10" descr="A picture containing outdoor&#10;&#10;Description automatically generated">
            <a:extLst>
              <a:ext uri="{FF2B5EF4-FFF2-40B4-BE49-F238E27FC236}">
                <a16:creationId xmlns:a16="http://schemas.microsoft.com/office/drawing/2014/main" id="{54EC4D7D-461B-45F2-B2B9-3766127042EA}"/>
              </a:ext>
            </a:extLst>
          </p:cNvPr>
          <p:cNvPicPr>
            <a:picLocks noChangeAspect="1"/>
          </p:cNvPicPr>
          <p:nvPr/>
        </p:nvPicPr>
        <p:blipFill rotWithShape="1">
          <a:blip r:embed="rId6"/>
          <a:srcRect l="10539" t="27929" r="15720" b="632"/>
          <a:stretch/>
        </p:blipFill>
        <p:spPr>
          <a:xfrm>
            <a:off x="4067375" y="0"/>
            <a:ext cx="4057251" cy="2623615"/>
          </a:xfrm>
          <a:prstGeom prst="rect">
            <a:avLst/>
          </a:prstGeom>
        </p:spPr>
      </p:pic>
      <p:pic>
        <p:nvPicPr>
          <p:cNvPr id="12" name="Picture 11">
            <a:extLst>
              <a:ext uri="{FF2B5EF4-FFF2-40B4-BE49-F238E27FC236}">
                <a16:creationId xmlns:a16="http://schemas.microsoft.com/office/drawing/2014/main" id="{20D61FBE-C35E-4486-BBC5-90F6687658C1}"/>
              </a:ext>
            </a:extLst>
          </p:cNvPr>
          <p:cNvPicPr>
            <a:picLocks noChangeAspect="1"/>
          </p:cNvPicPr>
          <p:nvPr/>
        </p:nvPicPr>
        <p:blipFill rotWithShape="1">
          <a:blip r:embed="rId7"/>
          <a:srcRect l="17497" t="1" r="21841" b="1"/>
          <a:stretch/>
        </p:blipFill>
        <p:spPr>
          <a:xfrm>
            <a:off x="4065856" y="2586655"/>
            <a:ext cx="4060288" cy="4271345"/>
          </a:xfrm>
          <a:prstGeom prst="rect">
            <a:avLst/>
          </a:prstGeom>
        </p:spPr>
      </p:pic>
      <p:pic>
        <p:nvPicPr>
          <p:cNvPr id="13" name="Picture 12" descr="A person and a child playing football&#10;&#10;Description automatically generated with low confidence">
            <a:extLst>
              <a:ext uri="{FF2B5EF4-FFF2-40B4-BE49-F238E27FC236}">
                <a16:creationId xmlns:a16="http://schemas.microsoft.com/office/drawing/2014/main" id="{14E4CE14-96CA-432A-A2E2-8F33830728C0}"/>
              </a:ext>
            </a:extLst>
          </p:cNvPr>
          <p:cNvPicPr>
            <a:picLocks noChangeAspect="1"/>
          </p:cNvPicPr>
          <p:nvPr/>
        </p:nvPicPr>
        <p:blipFill rotWithShape="1">
          <a:blip r:embed="rId8"/>
          <a:srcRect l="619" t="14088" r="1075" b="14342"/>
          <a:stretch/>
        </p:blipFill>
        <p:spPr>
          <a:xfrm flipH="1">
            <a:off x="0" y="0"/>
            <a:ext cx="4086354" cy="4456559"/>
          </a:xfrm>
          <a:prstGeom prst="rect">
            <a:avLst/>
          </a:prstGeom>
        </p:spPr>
      </p:pic>
    </p:spTree>
    <p:extLst>
      <p:ext uri="{BB962C8B-B14F-4D97-AF65-F5344CB8AC3E}">
        <p14:creationId xmlns:p14="http://schemas.microsoft.com/office/powerpoint/2010/main" val="140043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
            <a:extLst>
              <a:ext uri="{FF2B5EF4-FFF2-40B4-BE49-F238E27FC236}">
                <a16:creationId xmlns:a16="http://schemas.microsoft.com/office/drawing/2014/main" id="{B8EACB90-9BDB-47AB-9C52-92D38975914C}"/>
              </a:ext>
            </a:extLst>
          </p:cNvPr>
          <p:cNvGrpSpPr>
            <a:grpSpLocks noChangeAspect="1"/>
          </p:cNvGrpSpPr>
          <p:nvPr/>
        </p:nvGrpSpPr>
        <p:grpSpPr bwMode="auto">
          <a:xfrm>
            <a:off x="4254757" y="1113215"/>
            <a:ext cx="7448292" cy="4651278"/>
            <a:chOff x="384" y="2"/>
            <a:chExt cx="6913" cy="4317"/>
          </a:xfrm>
        </p:grpSpPr>
        <p:sp>
          <p:nvSpPr>
            <p:cNvPr id="13" name="Line 5">
              <a:extLst>
                <a:ext uri="{FF2B5EF4-FFF2-40B4-BE49-F238E27FC236}">
                  <a16:creationId xmlns:a16="http://schemas.microsoft.com/office/drawing/2014/main" id="{0DACAA47-A721-4125-A9D6-6207A79A1420}"/>
                </a:ext>
              </a:extLst>
            </p:cNvPr>
            <p:cNvSpPr>
              <a:spLocks noChangeShapeType="1"/>
            </p:cNvSpPr>
            <p:nvPr/>
          </p:nvSpPr>
          <p:spPr bwMode="auto">
            <a:xfrm flipV="1">
              <a:off x="384" y="2"/>
              <a:ext cx="1185" cy="118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6">
              <a:extLst>
                <a:ext uri="{FF2B5EF4-FFF2-40B4-BE49-F238E27FC236}">
                  <a16:creationId xmlns:a16="http://schemas.microsoft.com/office/drawing/2014/main" id="{7A2D84C4-D6BE-453A-809B-6B6FD5F1BF09}"/>
                </a:ext>
              </a:extLst>
            </p:cNvPr>
            <p:cNvSpPr>
              <a:spLocks noChangeShapeType="1"/>
            </p:cNvSpPr>
            <p:nvPr/>
          </p:nvSpPr>
          <p:spPr bwMode="auto">
            <a:xfrm flipH="1">
              <a:off x="384" y="2"/>
              <a:ext cx="935" cy="93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7">
              <a:extLst>
                <a:ext uri="{FF2B5EF4-FFF2-40B4-BE49-F238E27FC236}">
                  <a16:creationId xmlns:a16="http://schemas.microsoft.com/office/drawing/2014/main" id="{184FE029-1382-4379-A601-74C586FCB04F}"/>
                </a:ext>
              </a:extLst>
            </p:cNvPr>
            <p:cNvSpPr>
              <a:spLocks noChangeShapeType="1"/>
            </p:cNvSpPr>
            <p:nvPr/>
          </p:nvSpPr>
          <p:spPr bwMode="auto">
            <a:xfrm flipV="1">
              <a:off x="471" y="2"/>
              <a:ext cx="1347"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8">
              <a:extLst>
                <a:ext uri="{FF2B5EF4-FFF2-40B4-BE49-F238E27FC236}">
                  <a16:creationId xmlns:a16="http://schemas.microsoft.com/office/drawing/2014/main" id="{4DAAD4AE-2A13-4EE3-8634-6DDF61AD54D8}"/>
                </a:ext>
              </a:extLst>
            </p:cNvPr>
            <p:cNvSpPr>
              <a:spLocks noChangeShapeType="1"/>
            </p:cNvSpPr>
            <p:nvPr/>
          </p:nvSpPr>
          <p:spPr bwMode="auto">
            <a:xfrm flipV="1">
              <a:off x="1978" y="741"/>
              <a:ext cx="609" cy="60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9">
              <a:extLst>
                <a:ext uri="{FF2B5EF4-FFF2-40B4-BE49-F238E27FC236}">
                  <a16:creationId xmlns:a16="http://schemas.microsoft.com/office/drawing/2014/main" id="{CDEF3ED6-A27B-4F0C-80C7-07D4486FA35D}"/>
                </a:ext>
              </a:extLst>
            </p:cNvPr>
            <p:cNvSpPr>
              <a:spLocks noChangeShapeType="1"/>
            </p:cNvSpPr>
            <p:nvPr/>
          </p:nvSpPr>
          <p:spPr bwMode="auto">
            <a:xfrm flipH="1">
              <a:off x="1729" y="491"/>
              <a:ext cx="858" cy="85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0">
              <a:extLst>
                <a:ext uri="{FF2B5EF4-FFF2-40B4-BE49-F238E27FC236}">
                  <a16:creationId xmlns:a16="http://schemas.microsoft.com/office/drawing/2014/main" id="{1C27954D-749B-4972-9E08-A0CBB6A164D9}"/>
                </a:ext>
              </a:extLst>
            </p:cNvPr>
            <p:cNvSpPr>
              <a:spLocks noChangeShapeType="1"/>
            </p:cNvSpPr>
            <p:nvPr/>
          </p:nvSpPr>
          <p:spPr bwMode="auto">
            <a:xfrm flipV="1">
              <a:off x="979" y="2"/>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1">
              <a:extLst>
                <a:ext uri="{FF2B5EF4-FFF2-40B4-BE49-F238E27FC236}">
                  <a16:creationId xmlns:a16="http://schemas.microsoft.com/office/drawing/2014/main" id="{56082927-06F6-4B40-A6C3-173F13257C23}"/>
                </a:ext>
              </a:extLst>
            </p:cNvPr>
            <p:cNvSpPr>
              <a:spLocks noChangeShapeType="1"/>
            </p:cNvSpPr>
            <p:nvPr/>
          </p:nvSpPr>
          <p:spPr bwMode="auto">
            <a:xfrm flipH="1">
              <a:off x="730" y="2"/>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12">
              <a:extLst>
                <a:ext uri="{FF2B5EF4-FFF2-40B4-BE49-F238E27FC236}">
                  <a16:creationId xmlns:a16="http://schemas.microsoft.com/office/drawing/2014/main" id="{15B102F8-A2EF-41B1-92B9-576F05BF2A72}"/>
                </a:ext>
              </a:extLst>
            </p:cNvPr>
            <p:cNvSpPr>
              <a:spLocks noChangeShapeType="1"/>
            </p:cNvSpPr>
            <p:nvPr/>
          </p:nvSpPr>
          <p:spPr bwMode="auto">
            <a:xfrm flipV="1">
              <a:off x="1229" y="2"/>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13">
              <a:extLst>
                <a:ext uri="{FF2B5EF4-FFF2-40B4-BE49-F238E27FC236}">
                  <a16:creationId xmlns:a16="http://schemas.microsoft.com/office/drawing/2014/main" id="{DAFB05A0-D1ED-4986-9F3C-8E353C7AFA90}"/>
                </a:ext>
              </a:extLst>
            </p:cNvPr>
            <p:cNvSpPr>
              <a:spLocks noChangeShapeType="1"/>
            </p:cNvSpPr>
            <p:nvPr/>
          </p:nvSpPr>
          <p:spPr bwMode="auto">
            <a:xfrm flipV="1">
              <a:off x="2487" y="1250"/>
              <a:ext cx="100" cy="10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14">
              <a:extLst>
                <a:ext uri="{FF2B5EF4-FFF2-40B4-BE49-F238E27FC236}">
                  <a16:creationId xmlns:a16="http://schemas.microsoft.com/office/drawing/2014/main" id="{A25DA791-A6D1-43D9-A14D-202AAFA9F77F}"/>
                </a:ext>
              </a:extLst>
            </p:cNvPr>
            <p:cNvSpPr>
              <a:spLocks noChangeShapeType="1"/>
            </p:cNvSpPr>
            <p:nvPr/>
          </p:nvSpPr>
          <p:spPr bwMode="auto">
            <a:xfrm flipH="1">
              <a:off x="2238" y="1001"/>
              <a:ext cx="349" cy="34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15">
              <a:extLst>
                <a:ext uri="{FF2B5EF4-FFF2-40B4-BE49-F238E27FC236}">
                  <a16:creationId xmlns:a16="http://schemas.microsoft.com/office/drawing/2014/main" id="{6399AB67-1961-4151-ABE1-9AC49D457DAF}"/>
                </a:ext>
              </a:extLst>
            </p:cNvPr>
            <p:cNvSpPr>
              <a:spLocks noChangeShapeType="1"/>
            </p:cNvSpPr>
            <p:nvPr/>
          </p:nvSpPr>
          <p:spPr bwMode="auto">
            <a:xfrm flipV="1">
              <a:off x="1479" y="242"/>
              <a:ext cx="1108" cy="110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16">
              <a:extLst>
                <a:ext uri="{FF2B5EF4-FFF2-40B4-BE49-F238E27FC236}">
                  <a16:creationId xmlns:a16="http://schemas.microsoft.com/office/drawing/2014/main" id="{FCB78C83-D4E3-4746-934A-5CEAA09E3972}"/>
                </a:ext>
              </a:extLst>
            </p:cNvPr>
            <p:cNvSpPr>
              <a:spLocks noChangeShapeType="1"/>
            </p:cNvSpPr>
            <p:nvPr/>
          </p:nvSpPr>
          <p:spPr bwMode="auto">
            <a:xfrm flipH="1">
              <a:off x="384" y="2"/>
              <a:ext cx="686" cy="68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17">
              <a:extLst>
                <a:ext uri="{FF2B5EF4-FFF2-40B4-BE49-F238E27FC236}">
                  <a16:creationId xmlns:a16="http://schemas.microsoft.com/office/drawing/2014/main" id="{57178111-6C20-4186-9B4E-DF883D8ABFED}"/>
                </a:ext>
              </a:extLst>
            </p:cNvPr>
            <p:cNvSpPr>
              <a:spLocks noChangeShapeType="1"/>
            </p:cNvSpPr>
            <p:nvPr/>
          </p:nvSpPr>
          <p:spPr bwMode="auto">
            <a:xfrm flipV="1">
              <a:off x="4743" y="1151"/>
              <a:ext cx="199" cy="19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18">
              <a:extLst>
                <a:ext uri="{FF2B5EF4-FFF2-40B4-BE49-F238E27FC236}">
                  <a16:creationId xmlns:a16="http://schemas.microsoft.com/office/drawing/2014/main" id="{85196C35-8941-4BA2-B915-DDC567559CD9}"/>
                </a:ext>
              </a:extLst>
            </p:cNvPr>
            <p:cNvSpPr>
              <a:spLocks noChangeShapeType="1"/>
            </p:cNvSpPr>
            <p:nvPr/>
          </p:nvSpPr>
          <p:spPr bwMode="auto">
            <a:xfrm flipH="1">
              <a:off x="4494" y="902"/>
              <a:ext cx="448" cy="4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19">
              <a:extLst>
                <a:ext uri="{FF2B5EF4-FFF2-40B4-BE49-F238E27FC236}">
                  <a16:creationId xmlns:a16="http://schemas.microsoft.com/office/drawing/2014/main" id="{BBACA017-B2ED-4458-BF65-A14405EA0274}"/>
                </a:ext>
              </a:extLst>
            </p:cNvPr>
            <p:cNvSpPr>
              <a:spLocks noChangeShapeType="1"/>
            </p:cNvSpPr>
            <p:nvPr/>
          </p:nvSpPr>
          <p:spPr bwMode="auto">
            <a:xfrm flipV="1">
              <a:off x="2739" y="2"/>
              <a:ext cx="88" cy="8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20">
              <a:extLst>
                <a:ext uri="{FF2B5EF4-FFF2-40B4-BE49-F238E27FC236}">
                  <a16:creationId xmlns:a16="http://schemas.microsoft.com/office/drawing/2014/main" id="{6DA4059C-97FB-4CCD-876D-F8BF0CBAA67A}"/>
                </a:ext>
              </a:extLst>
            </p:cNvPr>
            <p:cNvSpPr>
              <a:spLocks noChangeShapeType="1"/>
            </p:cNvSpPr>
            <p:nvPr/>
          </p:nvSpPr>
          <p:spPr bwMode="auto">
            <a:xfrm flipH="1">
              <a:off x="4244" y="652"/>
              <a:ext cx="698" cy="69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21">
              <a:extLst>
                <a:ext uri="{FF2B5EF4-FFF2-40B4-BE49-F238E27FC236}">
                  <a16:creationId xmlns:a16="http://schemas.microsoft.com/office/drawing/2014/main" id="{1391F84A-8254-4BA0-934F-208324660E6D}"/>
                </a:ext>
              </a:extLst>
            </p:cNvPr>
            <p:cNvSpPr>
              <a:spLocks noChangeShapeType="1"/>
            </p:cNvSpPr>
            <p:nvPr/>
          </p:nvSpPr>
          <p:spPr bwMode="auto">
            <a:xfrm flipV="1">
              <a:off x="2739" y="2"/>
              <a:ext cx="1096" cy="109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22">
              <a:extLst>
                <a:ext uri="{FF2B5EF4-FFF2-40B4-BE49-F238E27FC236}">
                  <a16:creationId xmlns:a16="http://schemas.microsoft.com/office/drawing/2014/main" id="{17601F47-46E9-4993-8A70-80E9590B11EA}"/>
                </a:ext>
              </a:extLst>
            </p:cNvPr>
            <p:cNvSpPr>
              <a:spLocks noChangeShapeType="1"/>
            </p:cNvSpPr>
            <p:nvPr/>
          </p:nvSpPr>
          <p:spPr bwMode="auto">
            <a:xfrm flipH="1">
              <a:off x="2739" y="2"/>
              <a:ext cx="846" cy="84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23">
              <a:extLst>
                <a:ext uri="{FF2B5EF4-FFF2-40B4-BE49-F238E27FC236}">
                  <a16:creationId xmlns:a16="http://schemas.microsoft.com/office/drawing/2014/main" id="{9FE1E52C-E95F-45F5-A14A-2FC595336B7B}"/>
                </a:ext>
              </a:extLst>
            </p:cNvPr>
            <p:cNvSpPr>
              <a:spLocks noChangeShapeType="1"/>
            </p:cNvSpPr>
            <p:nvPr/>
          </p:nvSpPr>
          <p:spPr bwMode="auto">
            <a:xfrm flipV="1">
              <a:off x="3745" y="153"/>
              <a:ext cx="1197" cy="119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24">
              <a:extLst>
                <a:ext uri="{FF2B5EF4-FFF2-40B4-BE49-F238E27FC236}">
                  <a16:creationId xmlns:a16="http://schemas.microsoft.com/office/drawing/2014/main" id="{9C74F7B9-5282-467F-8CE5-0221D687E7F5}"/>
                </a:ext>
              </a:extLst>
            </p:cNvPr>
            <p:cNvSpPr>
              <a:spLocks noChangeShapeType="1"/>
            </p:cNvSpPr>
            <p:nvPr/>
          </p:nvSpPr>
          <p:spPr bwMode="auto">
            <a:xfrm flipH="1">
              <a:off x="3485" y="2"/>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5">
              <a:extLst>
                <a:ext uri="{FF2B5EF4-FFF2-40B4-BE49-F238E27FC236}">
                  <a16:creationId xmlns:a16="http://schemas.microsoft.com/office/drawing/2014/main" id="{0AD72F5A-8EE0-4BCC-91E7-6742954213CC}"/>
                </a:ext>
              </a:extLst>
            </p:cNvPr>
            <p:cNvSpPr>
              <a:spLocks noChangeShapeType="1"/>
            </p:cNvSpPr>
            <p:nvPr/>
          </p:nvSpPr>
          <p:spPr bwMode="auto">
            <a:xfrm flipV="1">
              <a:off x="3995" y="402"/>
              <a:ext cx="947" cy="9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26">
              <a:extLst>
                <a:ext uri="{FF2B5EF4-FFF2-40B4-BE49-F238E27FC236}">
                  <a16:creationId xmlns:a16="http://schemas.microsoft.com/office/drawing/2014/main" id="{A74B592B-CA28-4685-AEC9-5160CA8D5FAF}"/>
                </a:ext>
              </a:extLst>
            </p:cNvPr>
            <p:cNvSpPr>
              <a:spLocks noChangeShapeType="1"/>
            </p:cNvSpPr>
            <p:nvPr/>
          </p:nvSpPr>
          <p:spPr bwMode="auto">
            <a:xfrm flipV="1">
              <a:off x="3236" y="2"/>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27">
              <a:extLst>
                <a:ext uri="{FF2B5EF4-FFF2-40B4-BE49-F238E27FC236}">
                  <a16:creationId xmlns:a16="http://schemas.microsoft.com/office/drawing/2014/main" id="{3BAA8B79-6EDE-43C5-BC78-96D13C9BC5E0}"/>
                </a:ext>
              </a:extLst>
            </p:cNvPr>
            <p:cNvSpPr>
              <a:spLocks noChangeShapeType="1"/>
            </p:cNvSpPr>
            <p:nvPr/>
          </p:nvSpPr>
          <p:spPr bwMode="auto">
            <a:xfrm flipH="1">
              <a:off x="2986" y="2"/>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28">
              <a:extLst>
                <a:ext uri="{FF2B5EF4-FFF2-40B4-BE49-F238E27FC236}">
                  <a16:creationId xmlns:a16="http://schemas.microsoft.com/office/drawing/2014/main" id="{54DEDAB9-5C11-40E8-AB1C-868E1E038764}"/>
                </a:ext>
              </a:extLst>
            </p:cNvPr>
            <p:cNvSpPr>
              <a:spLocks noChangeShapeType="1"/>
            </p:cNvSpPr>
            <p:nvPr/>
          </p:nvSpPr>
          <p:spPr bwMode="auto">
            <a:xfrm flipV="1">
              <a:off x="2739" y="2"/>
              <a:ext cx="587" cy="58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29">
              <a:extLst>
                <a:ext uri="{FF2B5EF4-FFF2-40B4-BE49-F238E27FC236}">
                  <a16:creationId xmlns:a16="http://schemas.microsoft.com/office/drawing/2014/main" id="{DFAD1ECB-FE4D-4D34-B309-3136C559CAC8}"/>
                </a:ext>
              </a:extLst>
            </p:cNvPr>
            <p:cNvSpPr>
              <a:spLocks noChangeShapeType="1"/>
            </p:cNvSpPr>
            <p:nvPr/>
          </p:nvSpPr>
          <p:spPr bwMode="auto">
            <a:xfrm flipH="1">
              <a:off x="2739" y="2"/>
              <a:ext cx="337" cy="33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30">
              <a:extLst>
                <a:ext uri="{FF2B5EF4-FFF2-40B4-BE49-F238E27FC236}">
                  <a16:creationId xmlns:a16="http://schemas.microsoft.com/office/drawing/2014/main" id="{76E031F3-E376-4DC1-8D5C-ECC49766B690}"/>
                </a:ext>
              </a:extLst>
            </p:cNvPr>
            <p:cNvSpPr>
              <a:spLocks noChangeShapeType="1"/>
            </p:cNvSpPr>
            <p:nvPr/>
          </p:nvSpPr>
          <p:spPr bwMode="auto">
            <a:xfrm flipV="1">
              <a:off x="2739" y="2"/>
              <a:ext cx="1346" cy="134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31">
              <a:extLst>
                <a:ext uri="{FF2B5EF4-FFF2-40B4-BE49-F238E27FC236}">
                  <a16:creationId xmlns:a16="http://schemas.microsoft.com/office/drawing/2014/main" id="{46C7E1E5-DC67-4FF4-ABBF-FF8010A4C443}"/>
                </a:ext>
              </a:extLst>
            </p:cNvPr>
            <p:cNvSpPr>
              <a:spLocks noChangeShapeType="1"/>
            </p:cNvSpPr>
            <p:nvPr/>
          </p:nvSpPr>
          <p:spPr bwMode="auto">
            <a:xfrm flipH="1">
              <a:off x="5095" y="2"/>
              <a:ext cx="1246" cy="124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32">
              <a:extLst>
                <a:ext uri="{FF2B5EF4-FFF2-40B4-BE49-F238E27FC236}">
                  <a16:creationId xmlns:a16="http://schemas.microsoft.com/office/drawing/2014/main" id="{FDBB52E6-254C-4775-8E85-EC11FC77430A}"/>
                </a:ext>
              </a:extLst>
            </p:cNvPr>
            <p:cNvSpPr>
              <a:spLocks noChangeShapeType="1"/>
            </p:cNvSpPr>
            <p:nvPr/>
          </p:nvSpPr>
          <p:spPr bwMode="auto">
            <a:xfrm flipV="1">
              <a:off x="5252" y="2"/>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33">
              <a:extLst>
                <a:ext uri="{FF2B5EF4-FFF2-40B4-BE49-F238E27FC236}">
                  <a16:creationId xmlns:a16="http://schemas.microsoft.com/office/drawing/2014/main" id="{0EB04B9F-B57C-4E48-A49A-6424525AA78A}"/>
                </a:ext>
              </a:extLst>
            </p:cNvPr>
            <p:cNvSpPr>
              <a:spLocks noChangeShapeType="1"/>
            </p:cNvSpPr>
            <p:nvPr/>
          </p:nvSpPr>
          <p:spPr bwMode="auto">
            <a:xfrm flipH="1">
              <a:off x="5095" y="2"/>
              <a:ext cx="747" cy="74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34">
              <a:extLst>
                <a:ext uri="{FF2B5EF4-FFF2-40B4-BE49-F238E27FC236}">
                  <a16:creationId xmlns:a16="http://schemas.microsoft.com/office/drawing/2014/main" id="{269BFC02-6241-4D19-823D-4A367B1CA8BB}"/>
                </a:ext>
              </a:extLst>
            </p:cNvPr>
            <p:cNvSpPr>
              <a:spLocks noChangeShapeType="1"/>
            </p:cNvSpPr>
            <p:nvPr/>
          </p:nvSpPr>
          <p:spPr bwMode="auto">
            <a:xfrm flipV="1">
              <a:off x="5095" y="2"/>
              <a:ext cx="996" cy="99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Line 35">
              <a:extLst>
                <a:ext uri="{FF2B5EF4-FFF2-40B4-BE49-F238E27FC236}">
                  <a16:creationId xmlns:a16="http://schemas.microsoft.com/office/drawing/2014/main" id="{632D0DBD-D332-4AB1-A00E-25457F1E909E}"/>
                </a:ext>
              </a:extLst>
            </p:cNvPr>
            <p:cNvSpPr>
              <a:spLocks noChangeShapeType="1"/>
            </p:cNvSpPr>
            <p:nvPr/>
          </p:nvSpPr>
          <p:spPr bwMode="auto">
            <a:xfrm flipH="1">
              <a:off x="5095" y="2"/>
              <a:ext cx="247" cy="24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36">
              <a:extLst>
                <a:ext uri="{FF2B5EF4-FFF2-40B4-BE49-F238E27FC236}">
                  <a16:creationId xmlns:a16="http://schemas.microsoft.com/office/drawing/2014/main" id="{8E8590C5-79C8-4320-B3E8-5A06B81D41B5}"/>
                </a:ext>
              </a:extLst>
            </p:cNvPr>
            <p:cNvSpPr>
              <a:spLocks noChangeShapeType="1"/>
            </p:cNvSpPr>
            <p:nvPr/>
          </p:nvSpPr>
          <p:spPr bwMode="auto">
            <a:xfrm flipV="1">
              <a:off x="5095" y="2"/>
              <a:ext cx="497" cy="49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Line 37">
              <a:extLst>
                <a:ext uri="{FF2B5EF4-FFF2-40B4-BE49-F238E27FC236}">
                  <a16:creationId xmlns:a16="http://schemas.microsoft.com/office/drawing/2014/main" id="{448FB789-6C2B-470C-874B-54E2614FB0EB}"/>
                </a:ext>
              </a:extLst>
            </p:cNvPr>
            <p:cNvSpPr>
              <a:spLocks noChangeShapeType="1"/>
            </p:cNvSpPr>
            <p:nvPr/>
          </p:nvSpPr>
          <p:spPr bwMode="auto">
            <a:xfrm flipV="1">
              <a:off x="7237" y="1289"/>
              <a:ext cx="60" cy="6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38">
              <a:extLst>
                <a:ext uri="{FF2B5EF4-FFF2-40B4-BE49-F238E27FC236}">
                  <a16:creationId xmlns:a16="http://schemas.microsoft.com/office/drawing/2014/main" id="{8E5AC5F1-621A-4F8B-80AC-2B7368F71CEE}"/>
                </a:ext>
              </a:extLst>
            </p:cNvPr>
            <p:cNvSpPr>
              <a:spLocks noChangeShapeType="1"/>
            </p:cNvSpPr>
            <p:nvPr/>
          </p:nvSpPr>
          <p:spPr bwMode="auto">
            <a:xfrm flipH="1">
              <a:off x="6987" y="1040"/>
              <a:ext cx="310" cy="31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9">
              <a:extLst>
                <a:ext uri="{FF2B5EF4-FFF2-40B4-BE49-F238E27FC236}">
                  <a16:creationId xmlns:a16="http://schemas.microsoft.com/office/drawing/2014/main" id="{014569D8-63D1-4A7A-BDCB-D0B94ED1C864}"/>
                </a:ext>
              </a:extLst>
            </p:cNvPr>
            <p:cNvSpPr>
              <a:spLocks noChangeShapeType="1"/>
            </p:cNvSpPr>
            <p:nvPr/>
          </p:nvSpPr>
          <p:spPr bwMode="auto">
            <a:xfrm flipH="1">
              <a:off x="5502" y="2"/>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40">
              <a:extLst>
                <a:ext uri="{FF2B5EF4-FFF2-40B4-BE49-F238E27FC236}">
                  <a16:creationId xmlns:a16="http://schemas.microsoft.com/office/drawing/2014/main" id="{48BA4158-E876-4708-9449-CA5BCEF6B93A}"/>
                </a:ext>
              </a:extLst>
            </p:cNvPr>
            <p:cNvSpPr>
              <a:spLocks noChangeShapeType="1"/>
            </p:cNvSpPr>
            <p:nvPr/>
          </p:nvSpPr>
          <p:spPr bwMode="auto">
            <a:xfrm flipV="1">
              <a:off x="5751" y="2"/>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41">
              <a:extLst>
                <a:ext uri="{FF2B5EF4-FFF2-40B4-BE49-F238E27FC236}">
                  <a16:creationId xmlns:a16="http://schemas.microsoft.com/office/drawing/2014/main" id="{8429BF99-FC9C-4E1D-8245-DB4ED5AAF5CA}"/>
                </a:ext>
              </a:extLst>
            </p:cNvPr>
            <p:cNvSpPr>
              <a:spLocks noChangeShapeType="1"/>
            </p:cNvSpPr>
            <p:nvPr/>
          </p:nvSpPr>
          <p:spPr bwMode="auto">
            <a:xfrm flipH="1">
              <a:off x="6001" y="53"/>
              <a:ext cx="1296" cy="129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42">
              <a:extLst>
                <a:ext uri="{FF2B5EF4-FFF2-40B4-BE49-F238E27FC236}">
                  <a16:creationId xmlns:a16="http://schemas.microsoft.com/office/drawing/2014/main" id="{0C6D3F75-6217-4E2F-A7D5-38EAFCD57AF5}"/>
                </a:ext>
              </a:extLst>
            </p:cNvPr>
            <p:cNvSpPr>
              <a:spLocks noChangeShapeType="1"/>
            </p:cNvSpPr>
            <p:nvPr/>
          </p:nvSpPr>
          <p:spPr bwMode="auto">
            <a:xfrm flipV="1">
              <a:off x="6250" y="303"/>
              <a:ext cx="1047" cy="104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43">
              <a:extLst>
                <a:ext uri="{FF2B5EF4-FFF2-40B4-BE49-F238E27FC236}">
                  <a16:creationId xmlns:a16="http://schemas.microsoft.com/office/drawing/2014/main" id="{02D091D3-2AEE-45B3-A3B7-EF8B4EE34ADC}"/>
                </a:ext>
              </a:extLst>
            </p:cNvPr>
            <p:cNvSpPr>
              <a:spLocks noChangeShapeType="1"/>
            </p:cNvSpPr>
            <p:nvPr/>
          </p:nvSpPr>
          <p:spPr bwMode="auto">
            <a:xfrm flipH="1">
              <a:off x="6500" y="553"/>
              <a:ext cx="797" cy="79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44">
              <a:extLst>
                <a:ext uri="{FF2B5EF4-FFF2-40B4-BE49-F238E27FC236}">
                  <a16:creationId xmlns:a16="http://schemas.microsoft.com/office/drawing/2014/main" id="{AD9A06F3-0EFC-4335-875D-CB156955A195}"/>
                </a:ext>
              </a:extLst>
            </p:cNvPr>
            <p:cNvSpPr>
              <a:spLocks noChangeShapeType="1"/>
            </p:cNvSpPr>
            <p:nvPr/>
          </p:nvSpPr>
          <p:spPr bwMode="auto">
            <a:xfrm flipV="1">
              <a:off x="6738" y="790"/>
              <a:ext cx="559" cy="56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45">
              <a:extLst>
                <a:ext uri="{FF2B5EF4-FFF2-40B4-BE49-F238E27FC236}">
                  <a16:creationId xmlns:a16="http://schemas.microsoft.com/office/drawing/2014/main" id="{F1D9A00A-DD3D-40EE-8DF3-2CACBC36079B}"/>
                </a:ext>
              </a:extLst>
            </p:cNvPr>
            <p:cNvSpPr>
              <a:spLocks noChangeShapeType="1"/>
            </p:cNvSpPr>
            <p:nvPr/>
          </p:nvSpPr>
          <p:spPr bwMode="auto">
            <a:xfrm flipV="1">
              <a:off x="494"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46">
              <a:extLst>
                <a:ext uri="{FF2B5EF4-FFF2-40B4-BE49-F238E27FC236}">
                  <a16:creationId xmlns:a16="http://schemas.microsoft.com/office/drawing/2014/main" id="{A2293AF4-276B-4D31-8725-1231709EA31F}"/>
                </a:ext>
              </a:extLst>
            </p:cNvPr>
            <p:cNvSpPr>
              <a:spLocks noChangeShapeType="1"/>
            </p:cNvSpPr>
            <p:nvPr/>
          </p:nvSpPr>
          <p:spPr bwMode="auto">
            <a:xfrm flipH="1">
              <a:off x="384" y="1486"/>
              <a:ext cx="1208" cy="120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Line 47">
              <a:extLst>
                <a:ext uri="{FF2B5EF4-FFF2-40B4-BE49-F238E27FC236}">
                  <a16:creationId xmlns:a16="http://schemas.microsoft.com/office/drawing/2014/main" id="{0F172EE6-1DA7-4F0A-B1FF-E38CAE0B0A8C}"/>
                </a:ext>
              </a:extLst>
            </p:cNvPr>
            <p:cNvSpPr>
              <a:spLocks noChangeShapeType="1"/>
            </p:cNvSpPr>
            <p:nvPr/>
          </p:nvSpPr>
          <p:spPr bwMode="auto">
            <a:xfrm flipH="1">
              <a:off x="2260" y="2508"/>
              <a:ext cx="327" cy="32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48">
              <a:extLst>
                <a:ext uri="{FF2B5EF4-FFF2-40B4-BE49-F238E27FC236}">
                  <a16:creationId xmlns:a16="http://schemas.microsoft.com/office/drawing/2014/main" id="{601114D4-572A-4EF3-A392-64B114B752A2}"/>
                </a:ext>
              </a:extLst>
            </p:cNvPr>
            <p:cNvSpPr>
              <a:spLocks noChangeShapeType="1"/>
            </p:cNvSpPr>
            <p:nvPr/>
          </p:nvSpPr>
          <p:spPr bwMode="auto">
            <a:xfrm flipV="1">
              <a:off x="2510" y="2758"/>
              <a:ext cx="77" cy="7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49">
              <a:extLst>
                <a:ext uri="{FF2B5EF4-FFF2-40B4-BE49-F238E27FC236}">
                  <a16:creationId xmlns:a16="http://schemas.microsoft.com/office/drawing/2014/main" id="{54AF42B3-6C33-4809-9DB6-6D3DB700DA8E}"/>
                </a:ext>
              </a:extLst>
            </p:cNvPr>
            <p:cNvSpPr>
              <a:spLocks noChangeShapeType="1"/>
            </p:cNvSpPr>
            <p:nvPr/>
          </p:nvSpPr>
          <p:spPr bwMode="auto">
            <a:xfrm flipV="1">
              <a:off x="1003"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50">
              <a:extLst>
                <a:ext uri="{FF2B5EF4-FFF2-40B4-BE49-F238E27FC236}">
                  <a16:creationId xmlns:a16="http://schemas.microsoft.com/office/drawing/2014/main" id="{2108365F-91B1-46A6-8A08-80A64577036F}"/>
                </a:ext>
              </a:extLst>
            </p:cNvPr>
            <p:cNvSpPr>
              <a:spLocks noChangeShapeType="1"/>
            </p:cNvSpPr>
            <p:nvPr/>
          </p:nvSpPr>
          <p:spPr bwMode="auto">
            <a:xfrm flipH="1">
              <a:off x="753"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51">
              <a:extLst>
                <a:ext uri="{FF2B5EF4-FFF2-40B4-BE49-F238E27FC236}">
                  <a16:creationId xmlns:a16="http://schemas.microsoft.com/office/drawing/2014/main" id="{9638ECAA-83AC-4746-B67E-1E47C8F1DC1B}"/>
                </a:ext>
              </a:extLst>
            </p:cNvPr>
            <p:cNvSpPr>
              <a:spLocks noChangeShapeType="1"/>
            </p:cNvSpPr>
            <p:nvPr/>
          </p:nvSpPr>
          <p:spPr bwMode="auto">
            <a:xfrm flipV="1">
              <a:off x="384" y="1486"/>
              <a:ext cx="959" cy="95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Line 52">
              <a:extLst>
                <a:ext uri="{FF2B5EF4-FFF2-40B4-BE49-F238E27FC236}">
                  <a16:creationId xmlns:a16="http://schemas.microsoft.com/office/drawing/2014/main" id="{12A34C6C-9C33-4750-AE52-1C10990B62BA}"/>
                </a:ext>
              </a:extLst>
            </p:cNvPr>
            <p:cNvSpPr>
              <a:spLocks noChangeShapeType="1"/>
            </p:cNvSpPr>
            <p:nvPr/>
          </p:nvSpPr>
          <p:spPr bwMode="auto">
            <a:xfrm flipH="1">
              <a:off x="384" y="1486"/>
              <a:ext cx="709" cy="70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Line 53">
              <a:extLst>
                <a:ext uri="{FF2B5EF4-FFF2-40B4-BE49-F238E27FC236}">
                  <a16:creationId xmlns:a16="http://schemas.microsoft.com/office/drawing/2014/main" id="{FF0D218B-437A-4391-8022-9C7D02A64832}"/>
                </a:ext>
              </a:extLst>
            </p:cNvPr>
            <p:cNvSpPr>
              <a:spLocks noChangeShapeType="1"/>
            </p:cNvSpPr>
            <p:nvPr/>
          </p:nvSpPr>
          <p:spPr bwMode="auto">
            <a:xfrm flipV="1">
              <a:off x="384" y="1486"/>
              <a:ext cx="460" cy="45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Line 54">
              <a:extLst>
                <a:ext uri="{FF2B5EF4-FFF2-40B4-BE49-F238E27FC236}">
                  <a16:creationId xmlns:a16="http://schemas.microsoft.com/office/drawing/2014/main" id="{DEA4ED52-B1ED-49A7-81CE-2822AFE8F32D}"/>
                </a:ext>
              </a:extLst>
            </p:cNvPr>
            <p:cNvSpPr>
              <a:spLocks noChangeShapeType="1"/>
            </p:cNvSpPr>
            <p:nvPr/>
          </p:nvSpPr>
          <p:spPr bwMode="auto">
            <a:xfrm flipH="1">
              <a:off x="384" y="1486"/>
              <a:ext cx="210" cy="21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Line 55">
              <a:extLst>
                <a:ext uri="{FF2B5EF4-FFF2-40B4-BE49-F238E27FC236}">
                  <a16:creationId xmlns:a16="http://schemas.microsoft.com/office/drawing/2014/main" id="{E61477CA-BF15-4C4B-933C-F3BEF909C234}"/>
                </a:ext>
              </a:extLst>
            </p:cNvPr>
            <p:cNvSpPr>
              <a:spLocks noChangeShapeType="1"/>
            </p:cNvSpPr>
            <p:nvPr/>
          </p:nvSpPr>
          <p:spPr bwMode="auto">
            <a:xfrm flipV="1">
              <a:off x="2001" y="2249"/>
              <a:ext cx="586" cy="58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56">
              <a:extLst>
                <a:ext uri="{FF2B5EF4-FFF2-40B4-BE49-F238E27FC236}">
                  <a16:creationId xmlns:a16="http://schemas.microsoft.com/office/drawing/2014/main" id="{9E5161ED-87BB-4043-8D7B-FD081225C472}"/>
                </a:ext>
              </a:extLst>
            </p:cNvPr>
            <p:cNvSpPr>
              <a:spLocks noChangeShapeType="1"/>
            </p:cNvSpPr>
            <p:nvPr/>
          </p:nvSpPr>
          <p:spPr bwMode="auto">
            <a:xfrm flipH="1">
              <a:off x="1751" y="1999"/>
              <a:ext cx="836" cy="83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57">
              <a:extLst>
                <a:ext uri="{FF2B5EF4-FFF2-40B4-BE49-F238E27FC236}">
                  <a16:creationId xmlns:a16="http://schemas.microsoft.com/office/drawing/2014/main" id="{052F4F3A-466F-4DAB-B1C4-64A12E091F2D}"/>
                </a:ext>
              </a:extLst>
            </p:cNvPr>
            <p:cNvSpPr>
              <a:spLocks noChangeShapeType="1"/>
            </p:cNvSpPr>
            <p:nvPr/>
          </p:nvSpPr>
          <p:spPr bwMode="auto">
            <a:xfrm flipV="1">
              <a:off x="1502" y="1749"/>
              <a:ext cx="1085" cy="108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58">
              <a:extLst>
                <a:ext uri="{FF2B5EF4-FFF2-40B4-BE49-F238E27FC236}">
                  <a16:creationId xmlns:a16="http://schemas.microsoft.com/office/drawing/2014/main" id="{856D4689-C94E-4942-A66B-807AD8494227}"/>
                </a:ext>
              </a:extLst>
            </p:cNvPr>
            <p:cNvSpPr>
              <a:spLocks noChangeShapeType="1"/>
            </p:cNvSpPr>
            <p:nvPr/>
          </p:nvSpPr>
          <p:spPr bwMode="auto">
            <a:xfrm flipH="1">
              <a:off x="1252" y="1500"/>
              <a:ext cx="1335" cy="133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59">
              <a:extLst>
                <a:ext uri="{FF2B5EF4-FFF2-40B4-BE49-F238E27FC236}">
                  <a16:creationId xmlns:a16="http://schemas.microsoft.com/office/drawing/2014/main" id="{66BAB78A-8F68-4EBF-B1D7-CC0F242297F7}"/>
                </a:ext>
              </a:extLst>
            </p:cNvPr>
            <p:cNvSpPr>
              <a:spLocks noChangeShapeType="1"/>
            </p:cNvSpPr>
            <p:nvPr/>
          </p:nvSpPr>
          <p:spPr bwMode="auto">
            <a:xfrm flipV="1">
              <a:off x="3259"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60">
              <a:extLst>
                <a:ext uri="{FF2B5EF4-FFF2-40B4-BE49-F238E27FC236}">
                  <a16:creationId xmlns:a16="http://schemas.microsoft.com/office/drawing/2014/main" id="{10150147-4C64-439C-BFC6-77E1DCD8A78D}"/>
                </a:ext>
              </a:extLst>
            </p:cNvPr>
            <p:cNvSpPr>
              <a:spLocks noChangeShapeType="1"/>
            </p:cNvSpPr>
            <p:nvPr/>
          </p:nvSpPr>
          <p:spPr bwMode="auto">
            <a:xfrm flipH="1">
              <a:off x="3010" y="1486"/>
              <a:ext cx="1347"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61">
              <a:extLst>
                <a:ext uri="{FF2B5EF4-FFF2-40B4-BE49-F238E27FC236}">
                  <a16:creationId xmlns:a16="http://schemas.microsoft.com/office/drawing/2014/main" id="{24857C77-1A3B-40CB-A772-F13A466F45DC}"/>
                </a:ext>
              </a:extLst>
            </p:cNvPr>
            <p:cNvSpPr>
              <a:spLocks noChangeShapeType="1"/>
            </p:cNvSpPr>
            <p:nvPr/>
          </p:nvSpPr>
          <p:spPr bwMode="auto">
            <a:xfrm flipH="1">
              <a:off x="2739" y="1486"/>
              <a:ext cx="610" cy="61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62">
              <a:extLst>
                <a:ext uri="{FF2B5EF4-FFF2-40B4-BE49-F238E27FC236}">
                  <a16:creationId xmlns:a16="http://schemas.microsoft.com/office/drawing/2014/main" id="{3DBE6745-E7E5-4AD1-89B8-3A195A8862BA}"/>
                </a:ext>
              </a:extLst>
            </p:cNvPr>
            <p:cNvSpPr>
              <a:spLocks noChangeShapeType="1"/>
            </p:cNvSpPr>
            <p:nvPr/>
          </p:nvSpPr>
          <p:spPr bwMode="auto">
            <a:xfrm flipV="1">
              <a:off x="2739" y="1486"/>
              <a:ext cx="870" cy="86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63">
              <a:extLst>
                <a:ext uri="{FF2B5EF4-FFF2-40B4-BE49-F238E27FC236}">
                  <a16:creationId xmlns:a16="http://schemas.microsoft.com/office/drawing/2014/main" id="{FDB7105E-AAED-42B1-9543-E267DD1C4CD2}"/>
                </a:ext>
              </a:extLst>
            </p:cNvPr>
            <p:cNvSpPr>
              <a:spLocks noChangeShapeType="1"/>
            </p:cNvSpPr>
            <p:nvPr/>
          </p:nvSpPr>
          <p:spPr bwMode="auto">
            <a:xfrm flipV="1">
              <a:off x="2739" y="1486"/>
              <a:ext cx="361" cy="36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64">
              <a:extLst>
                <a:ext uri="{FF2B5EF4-FFF2-40B4-BE49-F238E27FC236}">
                  <a16:creationId xmlns:a16="http://schemas.microsoft.com/office/drawing/2014/main" id="{27B05324-D4D4-48BB-91FC-511790E435B3}"/>
                </a:ext>
              </a:extLst>
            </p:cNvPr>
            <p:cNvSpPr>
              <a:spLocks noChangeShapeType="1"/>
            </p:cNvSpPr>
            <p:nvPr/>
          </p:nvSpPr>
          <p:spPr bwMode="auto">
            <a:xfrm flipH="1">
              <a:off x="2739" y="1486"/>
              <a:ext cx="111" cy="11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65">
              <a:extLst>
                <a:ext uri="{FF2B5EF4-FFF2-40B4-BE49-F238E27FC236}">
                  <a16:creationId xmlns:a16="http://schemas.microsoft.com/office/drawing/2014/main" id="{1086695E-173D-4DFD-A725-5B6E63E9C284}"/>
                </a:ext>
              </a:extLst>
            </p:cNvPr>
            <p:cNvSpPr>
              <a:spLocks noChangeShapeType="1"/>
            </p:cNvSpPr>
            <p:nvPr/>
          </p:nvSpPr>
          <p:spPr bwMode="auto">
            <a:xfrm flipV="1">
              <a:off x="2760"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66">
              <a:extLst>
                <a:ext uri="{FF2B5EF4-FFF2-40B4-BE49-F238E27FC236}">
                  <a16:creationId xmlns:a16="http://schemas.microsoft.com/office/drawing/2014/main" id="{20E7A2B2-D352-4541-B244-9810F1CF133A}"/>
                </a:ext>
              </a:extLst>
            </p:cNvPr>
            <p:cNvSpPr>
              <a:spLocks noChangeShapeType="1"/>
            </p:cNvSpPr>
            <p:nvPr/>
          </p:nvSpPr>
          <p:spPr bwMode="auto">
            <a:xfrm flipH="1">
              <a:off x="2739" y="1486"/>
              <a:ext cx="1119" cy="1119"/>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67">
              <a:extLst>
                <a:ext uri="{FF2B5EF4-FFF2-40B4-BE49-F238E27FC236}">
                  <a16:creationId xmlns:a16="http://schemas.microsoft.com/office/drawing/2014/main" id="{C7BF54E2-785D-48D7-8FA8-75F6784F9D2E}"/>
                </a:ext>
              </a:extLst>
            </p:cNvPr>
            <p:cNvSpPr>
              <a:spLocks noChangeShapeType="1"/>
            </p:cNvSpPr>
            <p:nvPr/>
          </p:nvSpPr>
          <p:spPr bwMode="auto">
            <a:xfrm flipH="1">
              <a:off x="4517" y="2409"/>
              <a:ext cx="425" cy="42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68">
              <a:extLst>
                <a:ext uri="{FF2B5EF4-FFF2-40B4-BE49-F238E27FC236}">
                  <a16:creationId xmlns:a16="http://schemas.microsoft.com/office/drawing/2014/main" id="{9FFDD074-0413-4E34-9084-326EF5D3D8DB}"/>
                </a:ext>
              </a:extLst>
            </p:cNvPr>
            <p:cNvSpPr>
              <a:spLocks noChangeShapeType="1"/>
            </p:cNvSpPr>
            <p:nvPr/>
          </p:nvSpPr>
          <p:spPr bwMode="auto">
            <a:xfrm flipV="1">
              <a:off x="4766" y="2659"/>
              <a:ext cx="176" cy="17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69">
              <a:extLst>
                <a:ext uri="{FF2B5EF4-FFF2-40B4-BE49-F238E27FC236}">
                  <a16:creationId xmlns:a16="http://schemas.microsoft.com/office/drawing/2014/main" id="{E9E3468D-1855-4DCF-BB57-2CF26DFCDB01}"/>
                </a:ext>
              </a:extLst>
            </p:cNvPr>
            <p:cNvSpPr>
              <a:spLocks noChangeShapeType="1"/>
            </p:cNvSpPr>
            <p:nvPr/>
          </p:nvSpPr>
          <p:spPr bwMode="auto">
            <a:xfrm flipH="1">
              <a:off x="4018" y="1910"/>
              <a:ext cx="924" cy="92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70">
              <a:extLst>
                <a:ext uri="{FF2B5EF4-FFF2-40B4-BE49-F238E27FC236}">
                  <a16:creationId xmlns:a16="http://schemas.microsoft.com/office/drawing/2014/main" id="{873EA49A-6CBC-444B-8B49-74F23645AA7F}"/>
                </a:ext>
              </a:extLst>
            </p:cNvPr>
            <p:cNvSpPr>
              <a:spLocks noChangeShapeType="1"/>
            </p:cNvSpPr>
            <p:nvPr/>
          </p:nvSpPr>
          <p:spPr bwMode="auto">
            <a:xfrm flipV="1">
              <a:off x="4267" y="2160"/>
              <a:ext cx="675" cy="67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71">
              <a:extLst>
                <a:ext uri="{FF2B5EF4-FFF2-40B4-BE49-F238E27FC236}">
                  <a16:creationId xmlns:a16="http://schemas.microsoft.com/office/drawing/2014/main" id="{73359402-DB35-4D1F-AB52-4E1E29EAEC88}"/>
                </a:ext>
              </a:extLst>
            </p:cNvPr>
            <p:cNvSpPr>
              <a:spLocks noChangeShapeType="1"/>
            </p:cNvSpPr>
            <p:nvPr/>
          </p:nvSpPr>
          <p:spPr bwMode="auto">
            <a:xfrm flipV="1">
              <a:off x="3768" y="1660"/>
              <a:ext cx="1174" cy="117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72">
              <a:extLst>
                <a:ext uri="{FF2B5EF4-FFF2-40B4-BE49-F238E27FC236}">
                  <a16:creationId xmlns:a16="http://schemas.microsoft.com/office/drawing/2014/main" id="{776822D9-0C6F-4190-9BCB-47E434873041}"/>
                </a:ext>
              </a:extLst>
            </p:cNvPr>
            <p:cNvSpPr>
              <a:spLocks noChangeShapeType="1"/>
            </p:cNvSpPr>
            <p:nvPr/>
          </p:nvSpPr>
          <p:spPr bwMode="auto">
            <a:xfrm flipH="1">
              <a:off x="3509" y="1486"/>
              <a:ext cx="1347"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73">
              <a:extLst>
                <a:ext uri="{FF2B5EF4-FFF2-40B4-BE49-F238E27FC236}">
                  <a16:creationId xmlns:a16="http://schemas.microsoft.com/office/drawing/2014/main" id="{C1D7E4FF-490C-4791-9358-B8193E10DEFE}"/>
                </a:ext>
              </a:extLst>
            </p:cNvPr>
            <p:cNvSpPr>
              <a:spLocks noChangeShapeType="1"/>
            </p:cNvSpPr>
            <p:nvPr/>
          </p:nvSpPr>
          <p:spPr bwMode="auto">
            <a:xfrm flipV="1">
              <a:off x="5253"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74">
              <a:extLst>
                <a:ext uri="{FF2B5EF4-FFF2-40B4-BE49-F238E27FC236}">
                  <a16:creationId xmlns:a16="http://schemas.microsoft.com/office/drawing/2014/main" id="{90A38E4B-9800-411A-96E9-C4B54AADAD59}"/>
                </a:ext>
              </a:extLst>
            </p:cNvPr>
            <p:cNvSpPr>
              <a:spLocks noChangeShapeType="1"/>
            </p:cNvSpPr>
            <p:nvPr/>
          </p:nvSpPr>
          <p:spPr bwMode="auto">
            <a:xfrm flipH="1">
              <a:off x="5095" y="1486"/>
              <a:ext cx="1269" cy="127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75">
              <a:extLst>
                <a:ext uri="{FF2B5EF4-FFF2-40B4-BE49-F238E27FC236}">
                  <a16:creationId xmlns:a16="http://schemas.microsoft.com/office/drawing/2014/main" id="{587B3346-3020-47CE-858F-BA12F02FEA38}"/>
                </a:ext>
              </a:extLst>
            </p:cNvPr>
            <p:cNvSpPr>
              <a:spLocks noChangeShapeType="1"/>
            </p:cNvSpPr>
            <p:nvPr/>
          </p:nvSpPr>
          <p:spPr bwMode="auto">
            <a:xfrm flipV="1">
              <a:off x="6761" y="2298"/>
              <a:ext cx="536" cy="53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76">
              <a:extLst>
                <a:ext uri="{FF2B5EF4-FFF2-40B4-BE49-F238E27FC236}">
                  <a16:creationId xmlns:a16="http://schemas.microsoft.com/office/drawing/2014/main" id="{6F9B9121-3DF7-4CA8-BBAB-1A6DF9594F01}"/>
                </a:ext>
              </a:extLst>
            </p:cNvPr>
            <p:cNvSpPr>
              <a:spLocks noChangeShapeType="1"/>
            </p:cNvSpPr>
            <p:nvPr/>
          </p:nvSpPr>
          <p:spPr bwMode="auto">
            <a:xfrm flipH="1">
              <a:off x="6501" y="2038"/>
              <a:ext cx="796" cy="79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77">
              <a:extLst>
                <a:ext uri="{FF2B5EF4-FFF2-40B4-BE49-F238E27FC236}">
                  <a16:creationId xmlns:a16="http://schemas.microsoft.com/office/drawing/2014/main" id="{C27EBC61-9DE0-4475-AF8B-A987FD51E91D}"/>
                </a:ext>
              </a:extLst>
            </p:cNvPr>
            <p:cNvSpPr>
              <a:spLocks noChangeShapeType="1"/>
            </p:cNvSpPr>
            <p:nvPr/>
          </p:nvSpPr>
          <p:spPr bwMode="auto">
            <a:xfrm flipV="1">
              <a:off x="5752" y="1486"/>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78">
              <a:extLst>
                <a:ext uri="{FF2B5EF4-FFF2-40B4-BE49-F238E27FC236}">
                  <a16:creationId xmlns:a16="http://schemas.microsoft.com/office/drawing/2014/main" id="{D3EE1E72-09A9-4906-BCBA-C6E31C9DBCC2}"/>
                </a:ext>
              </a:extLst>
            </p:cNvPr>
            <p:cNvSpPr>
              <a:spLocks noChangeShapeType="1"/>
            </p:cNvSpPr>
            <p:nvPr/>
          </p:nvSpPr>
          <p:spPr bwMode="auto">
            <a:xfrm flipH="1">
              <a:off x="5503" y="1486"/>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79">
              <a:extLst>
                <a:ext uri="{FF2B5EF4-FFF2-40B4-BE49-F238E27FC236}">
                  <a16:creationId xmlns:a16="http://schemas.microsoft.com/office/drawing/2014/main" id="{4C10E928-D14C-4F28-A1DE-7BB31A182CD9}"/>
                </a:ext>
              </a:extLst>
            </p:cNvPr>
            <p:cNvSpPr>
              <a:spLocks noChangeShapeType="1"/>
            </p:cNvSpPr>
            <p:nvPr/>
          </p:nvSpPr>
          <p:spPr bwMode="auto">
            <a:xfrm flipV="1">
              <a:off x="6252" y="1789"/>
              <a:ext cx="1045" cy="104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80">
              <a:extLst>
                <a:ext uri="{FF2B5EF4-FFF2-40B4-BE49-F238E27FC236}">
                  <a16:creationId xmlns:a16="http://schemas.microsoft.com/office/drawing/2014/main" id="{1EBFBF92-4E13-4C42-9391-10500941EAE9}"/>
                </a:ext>
              </a:extLst>
            </p:cNvPr>
            <p:cNvSpPr>
              <a:spLocks noChangeShapeType="1"/>
            </p:cNvSpPr>
            <p:nvPr/>
          </p:nvSpPr>
          <p:spPr bwMode="auto">
            <a:xfrm flipH="1">
              <a:off x="6002" y="1539"/>
              <a:ext cx="1295" cy="129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81">
              <a:extLst>
                <a:ext uri="{FF2B5EF4-FFF2-40B4-BE49-F238E27FC236}">
                  <a16:creationId xmlns:a16="http://schemas.microsoft.com/office/drawing/2014/main" id="{D094A62A-3680-4D59-9B24-19FA1C70F5D9}"/>
                </a:ext>
              </a:extLst>
            </p:cNvPr>
            <p:cNvSpPr>
              <a:spLocks noChangeShapeType="1"/>
            </p:cNvSpPr>
            <p:nvPr/>
          </p:nvSpPr>
          <p:spPr bwMode="auto">
            <a:xfrm flipV="1">
              <a:off x="5095" y="1486"/>
              <a:ext cx="520" cy="52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82">
              <a:extLst>
                <a:ext uri="{FF2B5EF4-FFF2-40B4-BE49-F238E27FC236}">
                  <a16:creationId xmlns:a16="http://schemas.microsoft.com/office/drawing/2014/main" id="{EA6CAD4E-2C2F-4837-9F18-5BD51A2C226B}"/>
                </a:ext>
              </a:extLst>
            </p:cNvPr>
            <p:cNvSpPr>
              <a:spLocks noChangeShapeType="1"/>
            </p:cNvSpPr>
            <p:nvPr/>
          </p:nvSpPr>
          <p:spPr bwMode="auto">
            <a:xfrm flipH="1">
              <a:off x="5095" y="1486"/>
              <a:ext cx="271" cy="27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83">
              <a:extLst>
                <a:ext uri="{FF2B5EF4-FFF2-40B4-BE49-F238E27FC236}">
                  <a16:creationId xmlns:a16="http://schemas.microsoft.com/office/drawing/2014/main" id="{DF64A723-6675-4651-B006-635BF0099A59}"/>
                </a:ext>
              </a:extLst>
            </p:cNvPr>
            <p:cNvSpPr>
              <a:spLocks noChangeShapeType="1"/>
            </p:cNvSpPr>
            <p:nvPr/>
          </p:nvSpPr>
          <p:spPr bwMode="auto">
            <a:xfrm flipV="1">
              <a:off x="5095" y="1486"/>
              <a:ext cx="1020" cy="102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84">
              <a:extLst>
                <a:ext uri="{FF2B5EF4-FFF2-40B4-BE49-F238E27FC236}">
                  <a16:creationId xmlns:a16="http://schemas.microsoft.com/office/drawing/2014/main" id="{28F5EFF9-A275-41E0-A94C-4B17B0347EB6}"/>
                </a:ext>
              </a:extLst>
            </p:cNvPr>
            <p:cNvSpPr>
              <a:spLocks noChangeShapeType="1"/>
            </p:cNvSpPr>
            <p:nvPr/>
          </p:nvSpPr>
          <p:spPr bwMode="auto">
            <a:xfrm flipH="1">
              <a:off x="5095" y="1486"/>
              <a:ext cx="770" cy="770"/>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85">
              <a:extLst>
                <a:ext uri="{FF2B5EF4-FFF2-40B4-BE49-F238E27FC236}">
                  <a16:creationId xmlns:a16="http://schemas.microsoft.com/office/drawing/2014/main" id="{C2B01CE7-7B70-40BA-9974-8261C2142130}"/>
                </a:ext>
              </a:extLst>
            </p:cNvPr>
            <p:cNvSpPr>
              <a:spLocks noChangeShapeType="1"/>
            </p:cNvSpPr>
            <p:nvPr/>
          </p:nvSpPr>
          <p:spPr bwMode="auto">
            <a:xfrm flipV="1">
              <a:off x="7260" y="2797"/>
              <a:ext cx="37" cy="37"/>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86">
              <a:extLst>
                <a:ext uri="{FF2B5EF4-FFF2-40B4-BE49-F238E27FC236}">
                  <a16:creationId xmlns:a16="http://schemas.microsoft.com/office/drawing/2014/main" id="{0DEB62EE-FB71-4317-A229-2AB229062FF1}"/>
                </a:ext>
              </a:extLst>
            </p:cNvPr>
            <p:cNvSpPr>
              <a:spLocks noChangeShapeType="1"/>
            </p:cNvSpPr>
            <p:nvPr/>
          </p:nvSpPr>
          <p:spPr bwMode="auto">
            <a:xfrm flipH="1">
              <a:off x="7011" y="2548"/>
              <a:ext cx="286" cy="28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Line 87">
              <a:extLst>
                <a:ext uri="{FF2B5EF4-FFF2-40B4-BE49-F238E27FC236}">
                  <a16:creationId xmlns:a16="http://schemas.microsoft.com/office/drawing/2014/main" id="{784A22F2-01A0-4473-9FE2-6E1216167752}"/>
                </a:ext>
              </a:extLst>
            </p:cNvPr>
            <p:cNvSpPr>
              <a:spLocks noChangeShapeType="1"/>
            </p:cNvSpPr>
            <p:nvPr/>
          </p:nvSpPr>
          <p:spPr bwMode="auto">
            <a:xfrm flipV="1">
              <a:off x="1026" y="2971"/>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88">
              <a:extLst>
                <a:ext uri="{FF2B5EF4-FFF2-40B4-BE49-F238E27FC236}">
                  <a16:creationId xmlns:a16="http://schemas.microsoft.com/office/drawing/2014/main" id="{F0D10548-D068-47F9-B33D-422C138735A1}"/>
                </a:ext>
              </a:extLst>
            </p:cNvPr>
            <p:cNvSpPr>
              <a:spLocks noChangeShapeType="1"/>
            </p:cNvSpPr>
            <p:nvPr/>
          </p:nvSpPr>
          <p:spPr bwMode="auto">
            <a:xfrm flipH="1">
              <a:off x="777" y="2971"/>
              <a:ext cx="1347"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89">
              <a:extLst>
                <a:ext uri="{FF2B5EF4-FFF2-40B4-BE49-F238E27FC236}">
                  <a16:creationId xmlns:a16="http://schemas.microsoft.com/office/drawing/2014/main" id="{63B07735-60EB-4177-9613-D9738E96F1D2}"/>
                </a:ext>
              </a:extLst>
            </p:cNvPr>
            <p:cNvSpPr>
              <a:spLocks noChangeShapeType="1"/>
            </p:cNvSpPr>
            <p:nvPr/>
          </p:nvSpPr>
          <p:spPr bwMode="auto">
            <a:xfrm flipV="1">
              <a:off x="2024" y="3757"/>
              <a:ext cx="563" cy="56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90">
              <a:extLst>
                <a:ext uri="{FF2B5EF4-FFF2-40B4-BE49-F238E27FC236}">
                  <a16:creationId xmlns:a16="http://schemas.microsoft.com/office/drawing/2014/main" id="{7CD7F338-6C4E-40E2-BDE4-594527A6038F}"/>
                </a:ext>
              </a:extLst>
            </p:cNvPr>
            <p:cNvSpPr>
              <a:spLocks noChangeShapeType="1"/>
            </p:cNvSpPr>
            <p:nvPr/>
          </p:nvSpPr>
          <p:spPr bwMode="auto">
            <a:xfrm flipH="1">
              <a:off x="1775" y="3507"/>
              <a:ext cx="812" cy="81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91">
              <a:extLst>
                <a:ext uri="{FF2B5EF4-FFF2-40B4-BE49-F238E27FC236}">
                  <a16:creationId xmlns:a16="http://schemas.microsoft.com/office/drawing/2014/main" id="{9A747984-D68F-4ABB-ACDC-1032D0867EF9}"/>
                </a:ext>
              </a:extLst>
            </p:cNvPr>
            <p:cNvSpPr>
              <a:spLocks noChangeShapeType="1"/>
            </p:cNvSpPr>
            <p:nvPr/>
          </p:nvSpPr>
          <p:spPr bwMode="auto">
            <a:xfrm flipV="1">
              <a:off x="1525" y="3257"/>
              <a:ext cx="1062" cy="106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92">
              <a:extLst>
                <a:ext uri="{FF2B5EF4-FFF2-40B4-BE49-F238E27FC236}">
                  <a16:creationId xmlns:a16="http://schemas.microsoft.com/office/drawing/2014/main" id="{A37074E6-D596-477D-A30F-8A16DD9DDBBE}"/>
                </a:ext>
              </a:extLst>
            </p:cNvPr>
            <p:cNvSpPr>
              <a:spLocks noChangeShapeType="1"/>
            </p:cNvSpPr>
            <p:nvPr/>
          </p:nvSpPr>
          <p:spPr bwMode="auto">
            <a:xfrm flipH="1">
              <a:off x="1276" y="3008"/>
              <a:ext cx="1311" cy="131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93">
              <a:extLst>
                <a:ext uri="{FF2B5EF4-FFF2-40B4-BE49-F238E27FC236}">
                  <a16:creationId xmlns:a16="http://schemas.microsoft.com/office/drawing/2014/main" id="{7D270207-4AFB-4DAC-8AEA-7C6D614DD8B5}"/>
                </a:ext>
              </a:extLst>
            </p:cNvPr>
            <p:cNvSpPr>
              <a:spLocks noChangeShapeType="1"/>
            </p:cNvSpPr>
            <p:nvPr/>
          </p:nvSpPr>
          <p:spPr bwMode="auto">
            <a:xfrm flipV="1">
              <a:off x="2533" y="4266"/>
              <a:ext cx="54" cy="5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Line 94">
              <a:extLst>
                <a:ext uri="{FF2B5EF4-FFF2-40B4-BE49-F238E27FC236}">
                  <a16:creationId xmlns:a16="http://schemas.microsoft.com/office/drawing/2014/main" id="{05E0617D-CEA3-4FA9-BCF5-1BAA33309C3D}"/>
                </a:ext>
              </a:extLst>
            </p:cNvPr>
            <p:cNvSpPr>
              <a:spLocks noChangeShapeType="1"/>
            </p:cNvSpPr>
            <p:nvPr/>
          </p:nvSpPr>
          <p:spPr bwMode="auto">
            <a:xfrm flipH="1">
              <a:off x="2284" y="4016"/>
              <a:ext cx="303" cy="30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Line 95">
              <a:extLst>
                <a:ext uri="{FF2B5EF4-FFF2-40B4-BE49-F238E27FC236}">
                  <a16:creationId xmlns:a16="http://schemas.microsoft.com/office/drawing/2014/main" id="{095606B7-BC3D-47F6-B02F-DB18B5DB35AD}"/>
                </a:ext>
              </a:extLst>
            </p:cNvPr>
            <p:cNvSpPr>
              <a:spLocks noChangeShapeType="1"/>
            </p:cNvSpPr>
            <p:nvPr/>
          </p:nvSpPr>
          <p:spPr bwMode="auto">
            <a:xfrm flipV="1">
              <a:off x="384" y="2971"/>
              <a:ext cx="482" cy="48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Line 96">
              <a:extLst>
                <a:ext uri="{FF2B5EF4-FFF2-40B4-BE49-F238E27FC236}">
                  <a16:creationId xmlns:a16="http://schemas.microsoft.com/office/drawing/2014/main" id="{5737163F-68F1-4E4B-9E44-87D398C25BB6}"/>
                </a:ext>
              </a:extLst>
            </p:cNvPr>
            <p:cNvSpPr>
              <a:spLocks noChangeShapeType="1"/>
            </p:cNvSpPr>
            <p:nvPr/>
          </p:nvSpPr>
          <p:spPr bwMode="auto">
            <a:xfrm flipH="1">
              <a:off x="384" y="2971"/>
              <a:ext cx="233" cy="23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Line 97">
              <a:extLst>
                <a:ext uri="{FF2B5EF4-FFF2-40B4-BE49-F238E27FC236}">
                  <a16:creationId xmlns:a16="http://schemas.microsoft.com/office/drawing/2014/main" id="{C526CB1A-1EDC-4F3E-97B6-1597B31B32BF}"/>
                </a:ext>
              </a:extLst>
            </p:cNvPr>
            <p:cNvSpPr>
              <a:spLocks noChangeShapeType="1"/>
            </p:cNvSpPr>
            <p:nvPr/>
          </p:nvSpPr>
          <p:spPr bwMode="auto">
            <a:xfrm flipV="1">
              <a:off x="384" y="2971"/>
              <a:ext cx="982" cy="98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Line 98">
              <a:extLst>
                <a:ext uri="{FF2B5EF4-FFF2-40B4-BE49-F238E27FC236}">
                  <a16:creationId xmlns:a16="http://schemas.microsoft.com/office/drawing/2014/main" id="{0326142A-87B7-47F8-8DB4-20545E2FAFE5}"/>
                </a:ext>
              </a:extLst>
            </p:cNvPr>
            <p:cNvSpPr>
              <a:spLocks noChangeShapeType="1"/>
            </p:cNvSpPr>
            <p:nvPr/>
          </p:nvSpPr>
          <p:spPr bwMode="auto">
            <a:xfrm flipH="1">
              <a:off x="384" y="2971"/>
              <a:ext cx="732" cy="73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99">
              <a:extLst>
                <a:ext uri="{FF2B5EF4-FFF2-40B4-BE49-F238E27FC236}">
                  <a16:creationId xmlns:a16="http://schemas.microsoft.com/office/drawing/2014/main" id="{AA43B679-6558-420E-8460-0B3DD611FB91}"/>
                </a:ext>
              </a:extLst>
            </p:cNvPr>
            <p:cNvSpPr>
              <a:spLocks noChangeShapeType="1"/>
            </p:cNvSpPr>
            <p:nvPr/>
          </p:nvSpPr>
          <p:spPr bwMode="auto">
            <a:xfrm flipV="1">
              <a:off x="517" y="2971"/>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Line 100">
              <a:extLst>
                <a:ext uri="{FF2B5EF4-FFF2-40B4-BE49-F238E27FC236}">
                  <a16:creationId xmlns:a16="http://schemas.microsoft.com/office/drawing/2014/main" id="{8C374F4F-22B3-4A45-8F50-E7577BEE8511}"/>
                </a:ext>
              </a:extLst>
            </p:cNvPr>
            <p:cNvSpPr>
              <a:spLocks noChangeShapeType="1"/>
            </p:cNvSpPr>
            <p:nvPr/>
          </p:nvSpPr>
          <p:spPr bwMode="auto">
            <a:xfrm flipH="1">
              <a:off x="384" y="2971"/>
              <a:ext cx="1232" cy="1231"/>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101">
              <a:extLst>
                <a:ext uri="{FF2B5EF4-FFF2-40B4-BE49-F238E27FC236}">
                  <a16:creationId xmlns:a16="http://schemas.microsoft.com/office/drawing/2014/main" id="{80ACCA56-67AC-465D-AD4B-044B4F68D9F7}"/>
                </a:ext>
              </a:extLst>
            </p:cNvPr>
            <p:cNvSpPr>
              <a:spLocks noChangeShapeType="1"/>
            </p:cNvSpPr>
            <p:nvPr/>
          </p:nvSpPr>
          <p:spPr bwMode="auto">
            <a:xfrm flipV="1">
              <a:off x="3282" y="2971"/>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Line 102">
              <a:extLst>
                <a:ext uri="{FF2B5EF4-FFF2-40B4-BE49-F238E27FC236}">
                  <a16:creationId xmlns:a16="http://schemas.microsoft.com/office/drawing/2014/main" id="{A80FC215-C38F-466C-90ED-B609CC74F0B6}"/>
                </a:ext>
              </a:extLst>
            </p:cNvPr>
            <p:cNvSpPr>
              <a:spLocks noChangeShapeType="1"/>
            </p:cNvSpPr>
            <p:nvPr/>
          </p:nvSpPr>
          <p:spPr bwMode="auto">
            <a:xfrm flipH="1">
              <a:off x="3032" y="2971"/>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103">
              <a:extLst>
                <a:ext uri="{FF2B5EF4-FFF2-40B4-BE49-F238E27FC236}">
                  <a16:creationId xmlns:a16="http://schemas.microsoft.com/office/drawing/2014/main" id="{07D81871-06BE-43B7-8141-F2C9F940EBBD}"/>
                </a:ext>
              </a:extLst>
            </p:cNvPr>
            <p:cNvSpPr>
              <a:spLocks noChangeShapeType="1"/>
            </p:cNvSpPr>
            <p:nvPr/>
          </p:nvSpPr>
          <p:spPr bwMode="auto">
            <a:xfrm flipV="1">
              <a:off x="4268" y="3645"/>
              <a:ext cx="674" cy="67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Line 104">
              <a:extLst>
                <a:ext uri="{FF2B5EF4-FFF2-40B4-BE49-F238E27FC236}">
                  <a16:creationId xmlns:a16="http://schemas.microsoft.com/office/drawing/2014/main" id="{E46DCF3D-5209-4AD4-8A42-D2EC290D8AB8}"/>
                </a:ext>
              </a:extLst>
            </p:cNvPr>
            <p:cNvSpPr>
              <a:spLocks noChangeShapeType="1"/>
            </p:cNvSpPr>
            <p:nvPr/>
          </p:nvSpPr>
          <p:spPr bwMode="auto">
            <a:xfrm flipH="1">
              <a:off x="4019" y="3396"/>
              <a:ext cx="923" cy="92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Line 105">
              <a:extLst>
                <a:ext uri="{FF2B5EF4-FFF2-40B4-BE49-F238E27FC236}">
                  <a16:creationId xmlns:a16="http://schemas.microsoft.com/office/drawing/2014/main" id="{2FCCD677-8929-419B-9A61-B0A45D42AD53}"/>
                </a:ext>
              </a:extLst>
            </p:cNvPr>
            <p:cNvSpPr>
              <a:spLocks noChangeShapeType="1"/>
            </p:cNvSpPr>
            <p:nvPr/>
          </p:nvSpPr>
          <p:spPr bwMode="auto">
            <a:xfrm flipH="1">
              <a:off x="4518" y="3895"/>
              <a:ext cx="424" cy="42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Line 106">
              <a:extLst>
                <a:ext uri="{FF2B5EF4-FFF2-40B4-BE49-F238E27FC236}">
                  <a16:creationId xmlns:a16="http://schemas.microsoft.com/office/drawing/2014/main" id="{43686417-8486-41B2-BA45-3FE1BC8F7846}"/>
                </a:ext>
              </a:extLst>
            </p:cNvPr>
            <p:cNvSpPr>
              <a:spLocks noChangeShapeType="1"/>
            </p:cNvSpPr>
            <p:nvPr/>
          </p:nvSpPr>
          <p:spPr bwMode="auto">
            <a:xfrm flipV="1">
              <a:off x="4767" y="4144"/>
              <a:ext cx="175" cy="17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Line 107">
              <a:extLst>
                <a:ext uri="{FF2B5EF4-FFF2-40B4-BE49-F238E27FC236}">
                  <a16:creationId xmlns:a16="http://schemas.microsoft.com/office/drawing/2014/main" id="{9299B266-C49F-4443-BEF3-0E948E3DAEF9}"/>
                </a:ext>
              </a:extLst>
            </p:cNvPr>
            <p:cNvSpPr>
              <a:spLocks noChangeShapeType="1"/>
            </p:cNvSpPr>
            <p:nvPr/>
          </p:nvSpPr>
          <p:spPr bwMode="auto">
            <a:xfrm flipV="1">
              <a:off x="3769" y="3146"/>
              <a:ext cx="1173" cy="117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Line 108">
              <a:extLst>
                <a:ext uri="{FF2B5EF4-FFF2-40B4-BE49-F238E27FC236}">
                  <a16:creationId xmlns:a16="http://schemas.microsoft.com/office/drawing/2014/main" id="{2EDCE1FF-560C-4148-83DA-306C1A61F6A6}"/>
                </a:ext>
              </a:extLst>
            </p:cNvPr>
            <p:cNvSpPr>
              <a:spLocks noChangeShapeType="1"/>
            </p:cNvSpPr>
            <p:nvPr/>
          </p:nvSpPr>
          <p:spPr bwMode="auto">
            <a:xfrm flipH="1">
              <a:off x="3531" y="2971"/>
              <a:ext cx="1349"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Line 109">
              <a:extLst>
                <a:ext uri="{FF2B5EF4-FFF2-40B4-BE49-F238E27FC236}">
                  <a16:creationId xmlns:a16="http://schemas.microsoft.com/office/drawing/2014/main" id="{03B58D72-F18C-49E0-A840-98C8F52423DD}"/>
                </a:ext>
              </a:extLst>
            </p:cNvPr>
            <p:cNvSpPr>
              <a:spLocks noChangeShapeType="1"/>
            </p:cNvSpPr>
            <p:nvPr/>
          </p:nvSpPr>
          <p:spPr bwMode="auto">
            <a:xfrm flipH="1">
              <a:off x="2739" y="2971"/>
              <a:ext cx="633" cy="63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Line 110">
              <a:extLst>
                <a:ext uri="{FF2B5EF4-FFF2-40B4-BE49-F238E27FC236}">
                  <a16:creationId xmlns:a16="http://schemas.microsoft.com/office/drawing/2014/main" id="{5F0F0465-1FA9-4042-B4D7-B01D2036948D}"/>
                </a:ext>
              </a:extLst>
            </p:cNvPr>
            <p:cNvSpPr>
              <a:spLocks noChangeShapeType="1"/>
            </p:cNvSpPr>
            <p:nvPr/>
          </p:nvSpPr>
          <p:spPr bwMode="auto">
            <a:xfrm flipV="1">
              <a:off x="2739" y="2971"/>
              <a:ext cx="893" cy="89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Line 111">
              <a:extLst>
                <a:ext uri="{FF2B5EF4-FFF2-40B4-BE49-F238E27FC236}">
                  <a16:creationId xmlns:a16="http://schemas.microsoft.com/office/drawing/2014/main" id="{8A289FC8-14E7-431C-8DF9-2629B46200B0}"/>
                </a:ext>
              </a:extLst>
            </p:cNvPr>
            <p:cNvSpPr>
              <a:spLocks noChangeShapeType="1"/>
            </p:cNvSpPr>
            <p:nvPr/>
          </p:nvSpPr>
          <p:spPr bwMode="auto">
            <a:xfrm flipH="1">
              <a:off x="2739" y="2971"/>
              <a:ext cx="134" cy="134"/>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112">
              <a:extLst>
                <a:ext uri="{FF2B5EF4-FFF2-40B4-BE49-F238E27FC236}">
                  <a16:creationId xmlns:a16="http://schemas.microsoft.com/office/drawing/2014/main" id="{8614AD92-0C1F-40AC-AF34-73D0071BBB15}"/>
                </a:ext>
              </a:extLst>
            </p:cNvPr>
            <p:cNvSpPr>
              <a:spLocks noChangeShapeType="1"/>
            </p:cNvSpPr>
            <p:nvPr/>
          </p:nvSpPr>
          <p:spPr bwMode="auto">
            <a:xfrm flipV="1">
              <a:off x="2739" y="2971"/>
              <a:ext cx="384" cy="383"/>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Line 113">
              <a:extLst>
                <a:ext uri="{FF2B5EF4-FFF2-40B4-BE49-F238E27FC236}">
                  <a16:creationId xmlns:a16="http://schemas.microsoft.com/office/drawing/2014/main" id="{EDF227DB-1F30-408B-BCE8-54C87FCDF075}"/>
                </a:ext>
              </a:extLst>
            </p:cNvPr>
            <p:cNvSpPr>
              <a:spLocks noChangeShapeType="1"/>
            </p:cNvSpPr>
            <p:nvPr/>
          </p:nvSpPr>
          <p:spPr bwMode="auto">
            <a:xfrm flipV="1">
              <a:off x="2783" y="2971"/>
              <a:ext cx="1348" cy="1348"/>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114">
              <a:extLst>
                <a:ext uri="{FF2B5EF4-FFF2-40B4-BE49-F238E27FC236}">
                  <a16:creationId xmlns:a16="http://schemas.microsoft.com/office/drawing/2014/main" id="{79A7F700-0D69-49E3-9144-4F84457147C2}"/>
                </a:ext>
              </a:extLst>
            </p:cNvPr>
            <p:cNvSpPr>
              <a:spLocks noChangeShapeType="1"/>
            </p:cNvSpPr>
            <p:nvPr/>
          </p:nvSpPr>
          <p:spPr bwMode="auto">
            <a:xfrm flipH="1">
              <a:off x="2739" y="2971"/>
              <a:ext cx="1143" cy="1142"/>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Line 129">
              <a:extLst>
                <a:ext uri="{FF2B5EF4-FFF2-40B4-BE49-F238E27FC236}">
                  <a16:creationId xmlns:a16="http://schemas.microsoft.com/office/drawing/2014/main" id="{6184F123-2182-4013-BFAB-6EFF9ADDCDC8}"/>
                </a:ext>
              </a:extLst>
            </p:cNvPr>
            <p:cNvSpPr>
              <a:spLocks noChangeShapeType="1"/>
            </p:cNvSpPr>
            <p:nvPr/>
          </p:nvSpPr>
          <p:spPr bwMode="auto">
            <a:xfrm flipV="1">
              <a:off x="384" y="2"/>
              <a:ext cx="436" cy="435"/>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Line 130">
              <a:extLst>
                <a:ext uri="{FF2B5EF4-FFF2-40B4-BE49-F238E27FC236}">
                  <a16:creationId xmlns:a16="http://schemas.microsoft.com/office/drawing/2014/main" id="{02E970DB-14E0-4D25-BE65-C590126A89D5}"/>
                </a:ext>
              </a:extLst>
            </p:cNvPr>
            <p:cNvSpPr>
              <a:spLocks noChangeShapeType="1"/>
            </p:cNvSpPr>
            <p:nvPr/>
          </p:nvSpPr>
          <p:spPr bwMode="auto">
            <a:xfrm flipH="1">
              <a:off x="384" y="2"/>
              <a:ext cx="187" cy="186"/>
            </a:xfrm>
            <a:prstGeom prst="line">
              <a:avLst/>
            </a:prstGeom>
            <a:noFill/>
            <a:ln w="38100" cap="flat">
              <a:solidFill>
                <a:schemeClr val="bg1">
                  <a:alpha val="2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7">
            <a:extLst>
              <a:ext uri="{FF2B5EF4-FFF2-40B4-BE49-F238E27FC236}">
                <a16:creationId xmlns:a16="http://schemas.microsoft.com/office/drawing/2014/main" id="{6965F09C-4537-4808-8335-E7986E488F30}"/>
              </a:ext>
            </a:extLst>
          </p:cNvPr>
          <p:cNvGrpSpPr/>
          <p:nvPr/>
        </p:nvGrpSpPr>
        <p:grpSpPr>
          <a:xfrm>
            <a:off x="4239340" y="1100717"/>
            <a:ext cx="7476409" cy="4656566"/>
            <a:chOff x="4258390" y="1318434"/>
            <a:chExt cx="7476409" cy="4656566"/>
          </a:xfrm>
        </p:grpSpPr>
        <p:sp>
          <p:nvSpPr>
            <p:cNvPr id="2" name="Rectangle 1">
              <a:extLst>
                <a:ext uri="{FF2B5EF4-FFF2-40B4-BE49-F238E27FC236}">
                  <a16:creationId xmlns:a16="http://schemas.microsoft.com/office/drawing/2014/main" id="{65D1CA96-1A78-4376-862C-4237043B2AAD}"/>
                </a:ext>
              </a:extLst>
            </p:cNvPr>
            <p:cNvSpPr/>
            <p:nvPr/>
          </p:nvSpPr>
          <p:spPr>
            <a:xfrm>
              <a:off x="4258390" y="131843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0" name="Rectangle 9">
              <a:extLst>
                <a:ext uri="{FF2B5EF4-FFF2-40B4-BE49-F238E27FC236}">
                  <a16:creationId xmlns:a16="http://schemas.microsoft.com/office/drawing/2014/main" id="{F7CCD632-70F1-4631-82BA-DF5C88F0237A}"/>
                </a:ext>
              </a:extLst>
            </p:cNvPr>
            <p:cNvSpPr/>
            <p:nvPr/>
          </p:nvSpPr>
          <p:spPr>
            <a:xfrm>
              <a:off x="6802104" y="131843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11" name="Rectangle 10">
              <a:extLst>
                <a:ext uri="{FF2B5EF4-FFF2-40B4-BE49-F238E27FC236}">
                  <a16:creationId xmlns:a16="http://schemas.microsoft.com/office/drawing/2014/main" id="{63F3187B-D7CE-4121-9AB7-F7243617B3E4}"/>
                </a:ext>
              </a:extLst>
            </p:cNvPr>
            <p:cNvSpPr/>
            <p:nvPr/>
          </p:nvSpPr>
          <p:spPr>
            <a:xfrm>
              <a:off x="9345817" y="131843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0" name="Rectangle 19">
              <a:extLst>
                <a:ext uri="{FF2B5EF4-FFF2-40B4-BE49-F238E27FC236}">
                  <a16:creationId xmlns:a16="http://schemas.microsoft.com/office/drawing/2014/main" id="{14720876-1CBC-4D5E-8FFD-A2B42AE961BD}"/>
                </a:ext>
              </a:extLst>
            </p:cNvPr>
            <p:cNvSpPr/>
            <p:nvPr/>
          </p:nvSpPr>
          <p:spPr>
            <a:xfrm>
              <a:off x="4258390" y="293822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1" name="Rectangle 20">
              <a:extLst>
                <a:ext uri="{FF2B5EF4-FFF2-40B4-BE49-F238E27FC236}">
                  <a16:creationId xmlns:a16="http://schemas.microsoft.com/office/drawing/2014/main" id="{4E62218E-BB83-4C74-862A-A88B0E9D4871}"/>
                </a:ext>
              </a:extLst>
            </p:cNvPr>
            <p:cNvSpPr/>
            <p:nvPr/>
          </p:nvSpPr>
          <p:spPr>
            <a:xfrm>
              <a:off x="6802104" y="293822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2" name="Rectangle 21">
              <a:extLst>
                <a:ext uri="{FF2B5EF4-FFF2-40B4-BE49-F238E27FC236}">
                  <a16:creationId xmlns:a16="http://schemas.microsoft.com/office/drawing/2014/main" id="{7047BE94-4163-4520-85A4-B9080AE2B2E5}"/>
                </a:ext>
              </a:extLst>
            </p:cNvPr>
            <p:cNvSpPr/>
            <p:nvPr/>
          </p:nvSpPr>
          <p:spPr>
            <a:xfrm>
              <a:off x="9345817" y="2938224"/>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4" name="Rectangle 23">
              <a:extLst>
                <a:ext uri="{FF2B5EF4-FFF2-40B4-BE49-F238E27FC236}">
                  <a16:creationId xmlns:a16="http://schemas.microsoft.com/office/drawing/2014/main" id="{56C0897B-B700-4769-9BD7-1A284E81D27F}"/>
                </a:ext>
              </a:extLst>
            </p:cNvPr>
            <p:cNvSpPr/>
            <p:nvPr/>
          </p:nvSpPr>
          <p:spPr>
            <a:xfrm>
              <a:off x="4258390" y="4524445"/>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sp>
          <p:nvSpPr>
            <p:cNvPr id="25" name="Rectangle 24">
              <a:extLst>
                <a:ext uri="{FF2B5EF4-FFF2-40B4-BE49-F238E27FC236}">
                  <a16:creationId xmlns:a16="http://schemas.microsoft.com/office/drawing/2014/main" id="{4F7CC20C-5974-4951-A764-E978BC18EA78}"/>
                </a:ext>
              </a:extLst>
            </p:cNvPr>
            <p:cNvSpPr/>
            <p:nvPr/>
          </p:nvSpPr>
          <p:spPr>
            <a:xfrm>
              <a:off x="6802104" y="4524445"/>
              <a:ext cx="2388982" cy="1450555"/>
            </a:xfrm>
            <a:prstGeom prst="rect">
              <a:avLst/>
            </a:prstGeom>
            <a:solidFill>
              <a:srgbClr val="FFFFFF">
                <a:alpha val="30000"/>
              </a:srgbClr>
            </a:solidFill>
            <a:ln w="38100">
              <a:solidFill>
                <a:srgbClr val="93E7E0"/>
              </a:solidFill>
            </a:ln>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grpSp>
      <p:sp>
        <p:nvSpPr>
          <p:cNvPr id="3" name="Rectangle 2">
            <a:extLst>
              <a:ext uri="{FF2B5EF4-FFF2-40B4-BE49-F238E27FC236}">
                <a16:creationId xmlns:a16="http://schemas.microsoft.com/office/drawing/2014/main" id="{92F23DB1-0C0C-41D8-847C-96D67101233E}"/>
              </a:ext>
            </a:extLst>
          </p:cNvPr>
          <p:cNvSpPr/>
          <p:nvPr/>
        </p:nvSpPr>
        <p:spPr>
          <a:xfrm>
            <a:off x="457201" y="1958314"/>
            <a:ext cx="2609850"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5" name="TextBox 4">
            <a:extLst>
              <a:ext uri="{FF2B5EF4-FFF2-40B4-BE49-F238E27FC236}">
                <a16:creationId xmlns:a16="http://schemas.microsoft.com/office/drawing/2014/main" id="{9EF6EEE1-5AC3-4AE5-8169-AABE9153CD18}"/>
              </a:ext>
            </a:extLst>
          </p:cNvPr>
          <p:cNvSpPr txBox="1"/>
          <p:nvPr/>
        </p:nvSpPr>
        <p:spPr>
          <a:xfrm>
            <a:off x="590869" y="2755348"/>
            <a:ext cx="2671761" cy="1231106"/>
          </a:xfrm>
          <a:prstGeom prst="rect">
            <a:avLst/>
          </a:prstGeom>
          <a:noFill/>
        </p:spPr>
        <p:txBody>
          <a:bodyPr wrap="square" lIns="0" tIns="0" rIns="0" bIns="0" rtlCol="0">
            <a:spAutoFit/>
          </a:bodyPr>
          <a:lstStyle/>
          <a:p>
            <a:pPr algn="l">
              <a:spcAft>
                <a:spcPts val="1200"/>
              </a:spcAft>
            </a:pPr>
            <a:r>
              <a:rPr lang="en-US" sz="2000" kern="100">
                <a:solidFill>
                  <a:schemeClr val="accent3">
                    <a:lumMod val="50000"/>
                  </a:schemeClr>
                </a:solidFill>
                <a:latin typeface="Fidelity Sans" panose="020B0503030202020204" pitchFamily="34" charset="0"/>
              </a:rPr>
              <a:t>Write down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answers for both </a:t>
            </a:r>
            <a:br>
              <a:rPr lang="en-US" sz="2000" kern="100">
                <a:solidFill>
                  <a:schemeClr val="accent3">
                    <a:lumMod val="50000"/>
                  </a:schemeClr>
                </a:solidFill>
                <a:latin typeface="Fidelity Sans" panose="020B0503030202020204" pitchFamily="34" charset="0"/>
              </a:rPr>
            </a:br>
            <a:r>
              <a:rPr lang="en-US" sz="2000" b="1" kern="100">
                <a:solidFill>
                  <a:schemeClr val="accent3">
                    <a:lumMod val="50000"/>
                  </a:schemeClr>
                </a:solidFill>
                <a:latin typeface="Fidelity Sans" panose="020B0503030202020204" pitchFamily="34" charset="0"/>
              </a:rPr>
              <a:t>short-term and </a:t>
            </a:r>
            <a:br>
              <a:rPr lang="en-US" sz="2000" b="1" kern="100">
                <a:solidFill>
                  <a:schemeClr val="accent3">
                    <a:lumMod val="50000"/>
                  </a:schemeClr>
                </a:solidFill>
                <a:latin typeface="Fidelity Sans" panose="020B0503030202020204" pitchFamily="34" charset="0"/>
              </a:rPr>
            </a:br>
            <a:r>
              <a:rPr lang="en-US" sz="2000" b="1" kern="100">
                <a:solidFill>
                  <a:schemeClr val="accent3">
                    <a:lumMod val="50000"/>
                  </a:schemeClr>
                </a:solidFill>
                <a:latin typeface="Fidelity Sans" panose="020B0503030202020204" pitchFamily="34" charset="0"/>
              </a:rPr>
              <a:t>long-term goals</a:t>
            </a:r>
            <a:endParaRPr lang="en-US" sz="2000" kern="100">
              <a:solidFill>
                <a:schemeClr val="accent3">
                  <a:lumMod val="50000"/>
                </a:schemeClr>
              </a:solidFill>
              <a:latin typeface="Fidelity Sans" panose="020B0503030202020204" pitchFamily="34" charset="0"/>
            </a:endParaRPr>
          </a:p>
        </p:txBody>
      </p:sp>
      <p:sp>
        <p:nvSpPr>
          <p:cNvPr id="6" name="TextBox 5">
            <a:extLst>
              <a:ext uri="{FF2B5EF4-FFF2-40B4-BE49-F238E27FC236}">
                <a16:creationId xmlns:a16="http://schemas.microsoft.com/office/drawing/2014/main" id="{1E62AB0D-FD72-46BC-944F-997E3371D026}"/>
              </a:ext>
            </a:extLst>
          </p:cNvPr>
          <p:cNvSpPr txBox="1"/>
          <p:nvPr/>
        </p:nvSpPr>
        <p:spPr>
          <a:xfrm>
            <a:off x="590869" y="1958314"/>
            <a:ext cx="2365328" cy="505908"/>
          </a:xfrm>
          <a:prstGeom prst="rect">
            <a:avLst/>
          </a:prstGeom>
          <a:noFill/>
        </p:spPr>
        <p:txBody>
          <a:bodyPr wrap="none" lIns="0" tIns="0" rIns="0" bIns="0" rtlCol="0">
            <a:spAutoFit/>
          </a:bodyPr>
          <a:lstStyle/>
          <a:p>
            <a:pPr algn="l">
              <a:lnSpc>
                <a:spcPct val="110000"/>
              </a:lnSpc>
              <a:spcAft>
                <a:spcPts val="1200"/>
              </a:spcAft>
            </a:pPr>
            <a:r>
              <a:rPr lang="en-US" sz="3200" b="1" kern="100">
                <a:solidFill>
                  <a:schemeClr val="accent3"/>
                </a:solidFill>
                <a:latin typeface="Fidelity Sans" panose="020B0503030202020204" pitchFamily="34" charset="0"/>
              </a:rPr>
              <a:t>Goal-setting</a:t>
            </a:r>
          </a:p>
        </p:txBody>
      </p:sp>
      <p:sp>
        <p:nvSpPr>
          <p:cNvPr id="27" name="TextBox 26">
            <a:extLst>
              <a:ext uri="{FF2B5EF4-FFF2-40B4-BE49-F238E27FC236}">
                <a16:creationId xmlns:a16="http://schemas.microsoft.com/office/drawing/2014/main" id="{9C441439-0826-4D7C-90E9-5DB85CC4FFC2}"/>
              </a:ext>
            </a:extLst>
          </p:cNvPr>
          <p:cNvSpPr txBox="1"/>
          <p:nvPr/>
        </p:nvSpPr>
        <p:spPr>
          <a:xfrm>
            <a:off x="4406306" y="1233999"/>
            <a:ext cx="1721464" cy="615553"/>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What is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your goal?</a:t>
            </a:r>
          </a:p>
        </p:txBody>
      </p:sp>
      <p:sp>
        <p:nvSpPr>
          <p:cNvPr id="28" name="TextBox 27">
            <a:extLst>
              <a:ext uri="{FF2B5EF4-FFF2-40B4-BE49-F238E27FC236}">
                <a16:creationId xmlns:a16="http://schemas.microsoft.com/office/drawing/2014/main" id="{5869B50F-A88B-4A77-8D49-CC0DA6662D49}"/>
              </a:ext>
            </a:extLst>
          </p:cNvPr>
          <p:cNvSpPr txBox="1"/>
          <p:nvPr/>
        </p:nvSpPr>
        <p:spPr>
          <a:xfrm>
            <a:off x="6950020" y="1233999"/>
            <a:ext cx="1721464" cy="615553"/>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Why do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you want it?</a:t>
            </a:r>
          </a:p>
        </p:txBody>
      </p:sp>
      <p:sp>
        <p:nvSpPr>
          <p:cNvPr id="29" name="TextBox 28">
            <a:extLst>
              <a:ext uri="{FF2B5EF4-FFF2-40B4-BE49-F238E27FC236}">
                <a16:creationId xmlns:a16="http://schemas.microsoft.com/office/drawing/2014/main" id="{5BF3AC68-66FD-4156-BB26-A43EB2074525}"/>
              </a:ext>
            </a:extLst>
          </p:cNvPr>
          <p:cNvSpPr txBox="1"/>
          <p:nvPr/>
        </p:nvSpPr>
        <p:spPr>
          <a:xfrm>
            <a:off x="9493733" y="1233999"/>
            <a:ext cx="1721464" cy="615553"/>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When do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you want it?</a:t>
            </a:r>
          </a:p>
        </p:txBody>
      </p:sp>
      <p:sp>
        <p:nvSpPr>
          <p:cNvPr id="30" name="TextBox 29">
            <a:extLst>
              <a:ext uri="{FF2B5EF4-FFF2-40B4-BE49-F238E27FC236}">
                <a16:creationId xmlns:a16="http://schemas.microsoft.com/office/drawing/2014/main" id="{8EAFB1BA-9B2A-46AC-8427-850932EAF9CA}"/>
              </a:ext>
            </a:extLst>
          </p:cNvPr>
          <p:cNvSpPr txBox="1"/>
          <p:nvPr/>
        </p:nvSpPr>
        <p:spPr>
          <a:xfrm>
            <a:off x="4406306" y="2858936"/>
            <a:ext cx="1721464" cy="615553"/>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What does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it cost?</a:t>
            </a:r>
          </a:p>
        </p:txBody>
      </p:sp>
      <p:sp>
        <p:nvSpPr>
          <p:cNvPr id="31" name="TextBox 30">
            <a:extLst>
              <a:ext uri="{FF2B5EF4-FFF2-40B4-BE49-F238E27FC236}">
                <a16:creationId xmlns:a16="http://schemas.microsoft.com/office/drawing/2014/main" id="{487664F4-486C-4602-866D-00E63C84030D}"/>
              </a:ext>
            </a:extLst>
          </p:cNvPr>
          <p:cNvSpPr txBox="1"/>
          <p:nvPr/>
        </p:nvSpPr>
        <p:spPr>
          <a:xfrm>
            <a:off x="6950020" y="2858936"/>
            <a:ext cx="1721464" cy="923330"/>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How much money do you have saved?</a:t>
            </a:r>
          </a:p>
        </p:txBody>
      </p:sp>
      <p:sp>
        <p:nvSpPr>
          <p:cNvPr id="32" name="TextBox 31">
            <a:extLst>
              <a:ext uri="{FF2B5EF4-FFF2-40B4-BE49-F238E27FC236}">
                <a16:creationId xmlns:a16="http://schemas.microsoft.com/office/drawing/2014/main" id="{70D37B3F-677D-475B-AD19-0F1240BC364F}"/>
              </a:ext>
            </a:extLst>
          </p:cNvPr>
          <p:cNvSpPr txBox="1"/>
          <p:nvPr/>
        </p:nvSpPr>
        <p:spPr>
          <a:xfrm>
            <a:off x="9493733" y="2858936"/>
            <a:ext cx="1721464" cy="923330"/>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How much money do you still need? </a:t>
            </a:r>
          </a:p>
        </p:txBody>
      </p:sp>
      <p:sp>
        <p:nvSpPr>
          <p:cNvPr id="33" name="TextBox 32">
            <a:extLst>
              <a:ext uri="{FF2B5EF4-FFF2-40B4-BE49-F238E27FC236}">
                <a16:creationId xmlns:a16="http://schemas.microsoft.com/office/drawing/2014/main" id="{C816D362-DB5F-4A60-B927-4043D450B400}"/>
              </a:ext>
            </a:extLst>
          </p:cNvPr>
          <p:cNvSpPr txBox="1"/>
          <p:nvPr/>
        </p:nvSpPr>
        <p:spPr>
          <a:xfrm>
            <a:off x="4406306" y="4414317"/>
            <a:ext cx="2139636" cy="1231106"/>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What other sources of </a:t>
            </a:r>
            <a:br>
              <a:rPr lang="en-US" sz="2000" kern="100">
                <a:solidFill>
                  <a:schemeClr val="accent3">
                    <a:lumMod val="50000"/>
                  </a:schemeClr>
                </a:solidFill>
                <a:latin typeface="Fidelity Sans" panose="020B0503030202020204" pitchFamily="34" charset="0"/>
              </a:rPr>
            </a:br>
            <a:r>
              <a:rPr lang="en-US" sz="2000" kern="100">
                <a:solidFill>
                  <a:schemeClr val="accent3">
                    <a:lumMod val="50000"/>
                  </a:schemeClr>
                </a:solidFill>
                <a:latin typeface="Fidelity Sans" panose="020B0503030202020204" pitchFamily="34" charset="0"/>
              </a:rPr>
              <a:t>money could be coming your way?</a:t>
            </a:r>
          </a:p>
        </p:txBody>
      </p:sp>
      <p:sp>
        <p:nvSpPr>
          <p:cNvPr id="34" name="TextBox 33">
            <a:extLst>
              <a:ext uri="{FF2B5EF4-FFF2-40B4-BE49-F238E27FC236}">
                <a16:creationId xmlns:a16="http://schemas.microsoft.com/office/drawing/2014/main" id="{23474D83-840F-461C-B2F1-B9A232E7AFBA}"/>
              </a:ext>
            </a:extLst>
          </p:cNvPr>
          <p:cNvSpPr txBox="1"/>
          <p:nvPr/>
        </p:nvSpPr>
        <p:spPr>
          <a:xfrm>
            <a:off x="6950020" y="4414317"/>
            <a:ext cx="1721464" cy="923330"/>
          </a:xfrm>
          <a:prstGeom prst="rect">
            <a:avLst/>
          </a:prstGeom>
          <a:noFill/>
        </p:spPr>
        <p:txBody>
          <a:bodyPr wrap="square" lIns="0" tIns="0" rIns="0" bIns="0" rtlCol="0">
            <a:spAutoFit/>
          </a:bodyPr>
          <a:lstStyle/>
          <a:p>
            <a:pPr marL="0" lvl="1">
              <a:spcAft>
                <a:spcPts val="1200"/>
              </a:spcAft>
            </a:pPr>
            <a:r>
              <a:rPr lang="en-US" sz="2000" kern="100">
                <a:solidFill>
                  <a:schemeClr val="accent3">
                    <a:lumMod val="50000"/>
                  </a:schemeClr>
                </a:solidFill>
                <a:latin typeface="Fidelity Sans" panose="020B0503030202020204" pitchFamily="34" charset="0"/>
              </a:rPr>
              <a:t>When would you get that money?</a:t>
            </a:r>
          </a:p>
        </p:txBody>
      </p:sp>
      <p:sp>
        <p:nvSpPr>
          <p:cNvPr id="51" name="Freeform 20">
            <a:extLst>
              <a:ext uri="{FF2B5EF4-FFF2-40B4-BE49-F238E27FC236}">
                <a16:creationId xmlns:a16="http://schemas.microsoft.com/office/drawing/2014/main" id="{17C11D1E-3754-4662-BAEE-922318316633}"/>
              </a:ext>
            </a:extLst>
          </p:cNvPr>
          <p:cNvSpPr>
            <a:spLocks noEditPoints="1"/>
          </p:cNvSpPr>
          <p:nvPr/>
        </p:nvSpPr>
        <p:spPr bwMode="auto">
          <a:xfrm>
            <a:off x="668553" y="5207640"/>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22">
            <a:extLst>
              <a:ext uri="{FF2B5EF4-FFF2-40B4-BE49-F238E27FC236}">
                <a16:creationId xmlns:a16="http://schemas.microsoft.com/office/drawing/2014/main" id="{7F04DD25-7D8A-4526-B612-7E64DDB6C8E3}"/>
              </a:ext>
            </a:extLst>
          </p:cNvPr>
          <p:cNvSpPr>
            <a:spLocks noEditPoints="1"/>
          </p:cNvSpPr>
          <p:nvPr/>
        </p:nvSpPr>
        <p:spPr bwMode="auto">
          <a:xfrm rot="780693">
            <a:off x="10538549" y="5933806"/>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9">
            <a:extLst>
              <a:ext uri="{FF2B5EF4-FFF2-40B4-BE49-F238E27FC236}">
                <a16:creationId xmlns:a16="http://schemas.microsoft.com/office/drawing/2014/main" id="{B27E3A92-4421-4E04-B97E-3BFEF9608773}"/>
              </a:ext>
            </a:extLst>
          </p:cNvPr>
          <p:cNvSpPr>
            <a:spLocks noEditPoints="1"/>
          </p:cNvSpPr>
          <p:nvPr/>
        </p:nvSpPr>
        <p:spPr bwMode="auto">
          <a:xfrm rot="19913815">
            <a:off x="1911282" y="610213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20">
            <a:extLst>
              <a:ext uri="{FF2B5EF4-FFF2-40B4-BE49-F238E27FC236}">
                <a16:creationId xmlns:a16="http://schemas.microsoft.com/office/drawing/2014/main" id="{8595DCD7-1942-49DA-9D4F-A591C5470DD2}"/>
              </a:ext>
            </a:extLst>
          </p:cNvPr>
          <p:cNvSpPr>
            <a:spLocks noEditPoints="1"/>
          </p:cNvSpPr>
          <p:nvPr/>
        </p:nvSpPr>
        <p:spPr bwMode="auto">
          <a:xfrm>
            <a:off x="11169968" y="23314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1">
            <a:extLst>
              <a:ext uri="{FF2B5EF4-FFF2-40B4-BE49-F238E27FC236}">
                <a16:creationId xmlns:a16="http://schemas.microsoft.com/office/drawing/2014/main" id="{3E0462E1-4A7B-429F-B182-A0BA9D1D6144}"/>
              </a:ext>
            </a:extLst>
          </p:cNvPr>
          <p:cNvSpPr>
            <a:spLocks noEditPoints="1"/>
          </p:cNvSpPr>
          <p:nvPr/>
        </p:nvSpPr>
        <p:spPr bwMode="auto">
          <a:xfrm rot="730753">
            <a:off x="10583107" y="495291"/>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9" name="Group 25">
            <a:extLst>
              <a:ext uri="{FF2B5EF4-FFF2-40B4-BE49-F238E27FC236}">
                <a16:creationId xmlns:a16="http://schemas.microsoft.com/office/drawing/2014/main" id="{382C59D0-39D9-4F76-9EF3-503C3C399A13}"/>
              </a:ext>
            </a:extLst>
          </p:cNvPr>
          <p:cNvGrpSpPr>
            <a:grpSpLocks noChangeAspect="1"/>
          </p:cNvGrpSpPr>
          <p:nvPr/>
        </p:nvGrpSpPr>
        <p:grpSpPr bwMode="auto">
          <a:xfrm>
            <a:off x="-118089" y="-125173"/>
            <a:ext cx="1236663" cy="1236663"/>
            <a:chOff x="3453" y="1773"/>
            <a:chExt cx="779" cy="779"/>
          </a:xfrm>
        </p:grpSpPr>
        <p:sp>
          <p:nvSpPr>
            <p:cNvPr id="60" name="Line 26">
              <a:extLst>
                <a:ext uri="{FF2B5EF4-FFF2-40B4-BE49-F238E27FC236}">
                  <a16:creationId xmlns:a16="http://schemas.microsoft.com/office/drawing/2014/main" id="{729BEDAF-6593-4A15-B7A4-A3AD2E6049D8}"/>
                </a:ext>
              </a:extLst>
            </p:cNvPr>
            <p:cNvSpPr>
              <a:spLocks noChangeShapeType="1"/>
            </p:cNvSpPr>
            <p:nvPr/>
          </p:nvSpPr>
          <p:spPr bwMode="auto">
            <a:xfrm flipV="1">
              <a:off x="3453" y="1773"/>
              <a:ext cx="449" cy="449"/>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27">
              <a:extLst>
                <a:ext uri="{FF2B5EF4-FFF2-40B4-BE49-F238E27FC236}">
                  <a16:creationId xmlns:a16="http://schemas.microsoft.com/office/drawing/2014/main" id="{E3AF8F21-0E9C-401C-B7FD-3FAAC2341D34}"/>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28">
              <a:extLst>
                <a:ext uri="{FF2B5EF4-FFF2-40B4-BE49-F238E27FC236}">
                  <a16:creationId xmlns:a16="http://schemas.microsoft.com/office/drawing/2014/main" id="{7F5BB1FB-B0BE-4BF5-AF2C-849C95945E06}"/>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29">
              <a:extLst>
                <a:ext uri="{FF2B5EF4-FFF2-40B4-BE49-F238E27FC236}">
                  <a16:creationId xmlns:a16="http://schemas.microsoft.com/office/drawing/2014/main" id="{0B17ED56-BDC2-4A7D-A5DC-29734DE9CB44}"/>
                </a:ext>
              </a:extLst>
            </p:cNvPr>
            <p:cNvSpPr>
              <a:spLocks noChangeShapeType="1"/>
            </p:cNvSpPr>
            <p:nvPr/>
          </p:nvSpPr>
          <p:spPr bwMode="auto">
            <a:xfrm flipV="1">
              <a:off x="3778" y="2098"/>
              <a:ext cx="454" cy="454"/>
            </a:xfrm>
            <a:prstGeom prst="line">
              <a:avLst/>
            </a:prstGeom>
            <a:noFill/>
            <a:ln w="38100" cap="rnd">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30">
              <a:extLst>
                <a:ext uri="{FF2B5EF4-FFF2-40B4-BE49-F238E27FC236}">
                  <a16:creationId xmlns:a16="http://schemas.microsoft.com/office/drawing/2014/main" id="{BA22735B-E925-43E5-B1FD-5D893A2A6635}"/>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31">
              <a:extLst>
                <a:ext uri="{FF2B5EF4-FFF2-40B4-BE49-F238E27FC236}">
                  <a16:creationId xmlns:a16="http://schemas.microsoft.com/office/drawing/2014/main" id="{6EF5EA7B-A38D-4A2E-8693-1FE7296D398D}"/>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34">
              <a:extLst>
                <a:ext uri="{FF2B5EF4-FFF2-40B4-BE49-F238E27FC236}">
                  <a16:creationId xmlns:a16="http://schemas.microsoft.com/office/drawing/2014/main" id="{0D4AC119-71B3-45A0-8BE7-5EE8B7DA25F1}"/>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35">
              <a:extLst>
                <a:ext uri="{FF2B5EF4-FFF2-40B4-BE49-F238E27FC236}">
                  <a16:creationId xmlns:a16="http://schemas.microsoft.com/office/drawing/2014/main" id="{41A09193-DD85-44C7-AF0E-221A3A3F369A}"/>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38">
              <a:extLst>
                <a:ext uri="{FF2B5EF4-FFF2-40B4-BE49-F238E27FC236}">
                  <a16:creationId xmlns:a16="http://schemas.microsoft.com/office/drawing/2014/main" id="{3734CBC9-E441-4DF8-9298-C990210719C2}"/>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9" name="Freeform 21">
            <a:extLst>
              <a:ext uri="{FF2B5EF4-FFF2-40B4-BE49-F238E27FC236}">
                <a16:creationId xmlns:a16="http://schemas.microsoft.com/office/drawing/2014/main" id="{B9486F01-68E0-4113-BCEA-974104B38BA0}"/>
              </a:ext>
            </a:extLst>
          </p:cNvPr>
          <p:cNvSpPr>
            <a:spLocks noEditPoints="1"/>
          </p:cNvSpPr>
          <p:nvPr/>
        </p:nvSpPr>
        <p:spPr bwMode="auto">
          <a:xfrm rot="20932842">
            <a:off x="3086507" y="1421693"/>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442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79BC42"/>
            </a:gs>
            <a:gs pos="76000">
              <a:srgbClr val="60A02C"/>
            </a:gs>
          </a:gsLst>
          <a:lin ang="27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66C5E2-E8AC-4F70-AF6C-369E3134A0B0}"/>
              </a:ext>
            </a:extLst>
          </p:cNvPr>
          <p:cNvPicPr>
            <a:picLocks noChangeAspect="1"/>
          </p:cNvPicPr>
          <p:nvPr/>
        </p:nvPicPr>
        <p:blipFill>
          <a:blip r:embed="rId3"/>
          <a:stretch>
            <a:fillRect/>
          </a:stretch>
        </p:blipFill>
        <p:spPr>
          <a:xfrm>
            <a:off x="4937759" y="0"/>
            <a:ext cx="7254241" cy="6858000"/>
          </a:xfrm>
          <a:prstGeom prst="rect">
            <a:avLst/>
          </a:prstGeom>
        </p:spPr>
      </p:pic>
      <p:pic>
        <p:nvPicPr>
          <p:cNvPr id="7" name="Picture 6">
            <a:extLst>
              <a:ext uri="{FF2B5EF4-FFF2-40B4-BE49-F238E27FC236}">
                <a16:creationId xmlns:a16="http://schemas.microsoft.com/office/drawing/2014/main" id="{FF32AAF7-03D4-4B44-B03F-E540B87951A0}"/>
              </a:ext>
            </a:extLst>
          </p:cNvPr>
          <p:cNvPicPr>
            <a:picLocks noChangeAspect="1"/>
          </p:cNvPicPr>
          <p:nvPr/>
        </p:nvPicPr>
        <p:blipFill>
          <a:blip r:embed="rId4"/>
          <a:stretch>
            <a:fillRect/>
          </a:stretch>
        </p:blipFill>
        <p:spPr>
          <a:xfrm>
            <a:off x="0" y="0"/>
            <a:ext cx="4937760" cy="6858000"/>
          </a:xfrm>
          <a:prstGeom prst="rect">
            <a:avLst/>
          </a:prstGeom>
        </p:spPr>
      </p:pic>
      <p:sp>
        <p:nvSpPr>
          <p:cNvPr id="36" name="Rectangle 35">
            <a:extLst>
              <a:ext uri="{FF2B5EF4-FFF2-40B4-BE49-F238E27FC236}">
                <a16:creationId xmlns:a16="http://schemas.microsoft.com/office/drawing/2014/main" id="{AE6ABF20-DD05-4A19-A294-0C76822DB1D7}"/>
              </a:ext>
            </a:extLst>
          </p:cNvPr>
          <p:cNvSpPr/>
          <p:nvPr/>
        </p:nvSpPr>
        <p:spPr>
          <a:xfrm>
            <a:off x="463863" y="1874236"/>
            <a:ext cx="3387414"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US" sz="1400" b="0" i="0" u="none" strike="noStrike" kern="100" cap="none" spc="0" normalizeH="0" baseline="0" noProof="0" err="1">
              <a:ln>
                <a:noFill/>
              </a:ln>
              <a:solidFill>
                <a:srgbClr val="FFFFFF"/>
              </a:solidFill>
              <a:effectLst/>
              <a:uLnTx/>
              <a:uFillTx/>
              <a:latin typeface="Visby CF"/>
              <a:ea typeface="+mn-ea"/>
              <a:cs typeface="+mn-cs"/>
            </a:endParaRPr>
          </a:p>
        </p:txBody>
      </p:sp>
      <p:sp>
        <p:nvSpPr>
          <p:cNvPr id="37" name="TextBox 36">
            <a:extLst>
              <a:ext uri="{FF2B5EF4-FFF2-40B4-BE49-F238E27FC236}">
                <a16:creationId xmlns:a16="http://schemas.microsoft.com/office/drawing/2014/main" id="{94657DD9-0514-4CA2-8D53-60ABC46F6CE5}"/>
              </a:ext>
            </a:extLst>
          </p:cNvPr>
          <p:cNvSpPr txBox="1"/>
          <p:nvPr/>
        </p:nvSpPr>
        <p:spPr>
          <a:xfrm>
            <a:off x="597219" y="770856"/>
            <a:ext cx="4187621" cy="1589281"/>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You’ve finished this </a:t>
            </a:r>
            <a:b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br>
            <a:r>
              <a:rPr kumimoji="0" lang="en-US" sz="3200" b="0" i="0" u="none" strike="noStrike" kern="100" cap="none" spc="0" normalizeH="0" baseline="0" noProof="0">
                <a:ln>
                  <a:noFill/>
                </a:ln>
                <a:solidFill>
                  <a:srgbClr val="FFFFFF"/>
                </a:solidFill>
                <a:effectLst/>
                <a:uLnTx/>
                <a:uFillTx/>
                <a:latin typeface="Fidelity Sans" panose="020B0503030202020204" pitchFamily="34" charset="0"/>
                <a:ea typeface="+mn-ea"/>
                <a:cs typeface="+mn-cs"/>
              </a:rPr>
              <a:t>session and earned a </a:t>
            </a:r>
            <a:br>
              <a:rPr kumimoji="0" lang="en-US" sz="3200" b="0" i="0" u="none" strike="noStrike" kern="100" cap="none" spc="0" normalizeH="0" baseline="0" noProof="0">
                <a:ln>
                  <a:noFill/>
                </a:ln>
                <a:solidFill>
                  <a:srgbClr val="598511"/>
                </a:solidFill>
                <a:effectLst/>
                <a:uLnTx/>
                <a:uFillTx/>
                <a:latin typeface="Fidelity Sans" panose="020B0503030202020204" pitchFamily="34" charset="0"/>
                <a:ea typeface="+mn-ea"/>
                <a:cs typeface="+mn-cs"/>
              </a:rPr>
            </a:br>
            <a:r>
              <a:rPr kumimoji="0" lang="en-US" sz="3200" b="1" i="0" u="none" strike="noStrike" kern="100" cap="none" spc="0" normalizeH="0" baseline="0" noProof="0">
                <a:ln>
                  <a:noFill/>
                </a:ln>
                <a:solidFill>
                  <a:schemeClr val="accent1">
                    <a:lumMod val="75000"/>
                  </a:schemeClr>
                </a:solidFill>
                <a:effectLst/>
                <a:uLnTx/>
                <a:uFillTx/>
                <a:latin typeface="Fidelity Sans" panose="020B0503030202020204" pitchFamily="34" charset="0"/>
                <a:ea typeface="+mn-ea"/>
                <a:cs typeface="+mn-cs"/>
              </a:rPr>
              <a:t>goal-setting pin! </a:t>
            </a:r>
          </a:p>
        </p:txBody>
      </p:sp>
      <p:pic>
        <p:nvPicPr>
          <p:cNvPr id="88" name="Picture 87" descr="A screenshot of a video game&#10;&#10;Description automatically generated with low confidence">
            <a:extLst>
              <a:ext uri="{FF2B5EF4-FFF2-40B4-BE49-F238E27FC236}">
                <a16:creationId xmlns:a16="http://schemas.microsoft.com/office/drawing/2014/main" id="{F05F3825-1850-4DF7-A990-EE5FEFA13BD1}"/>
              </a:ext>
            </a:extLst>
          </p:cNvPr>
          <p:cNvPicPr>
            <a:picLocks noChangeAspect="1"/>
          </p:cNvPicPr>
          <p:nvPr/>
        </p:nvPicPr>
        <p:blipFill rotWithShape="1">
          <a:blip r:embed="rId5"/>
          <a:srcRect l="13095" t="47831" r="75357" b="25714"/>
          <a:stretch/>
        </p:blipFill>
        <p:spPr>
          <a:xfrm>
            <a:off x="257717" y="2600446"/>
            <a:ext cx="2330581" cy="3003323"/>
          </a:xfrm>
          <a:prstGeom prst="rect">
            <a:avLst/>
          </a:prstGeom>
        </p:spPr>
      </p:pic>
      <p:sp>
        <p:nvSpPr>
          <p:cNvPr id="20" name="TextBox 19">
            <a:extLst>
              <a:ext uri="{FF2B5EF4-FFF2-40B4-BE49-F238E27FC236}">
                <a16:creationId xmlns:a16="http://schemas.microsoft.com/office/drawing/2014/main" id="{F832B38B-CB85-4CB7-BDAB-3049F25DB52C}"/>
              </a:ext>
            </a:extLst>
          </p:cNvPr>
          <p:cNvSpPr txBox="1"/>
          <p:nvPr/>
        </p:nvSpPr>
        <p:spPr>
          <a:xfrm>
            <a:off x="2590802" y="3473313"/>
            <a:ext cx="2194038" cy="16773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1 / 5 </a:t>
            </a:r>
            <a:br>
              <a:rPr kumimoji="0" lang="en-US" sz="32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br>
            <a:r>
              <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completed</a:t>
            </a:r>
            <a:r>
              <a:rPr lang="en-US" sz="2400" b="1" kern="100">
                <a:solidFill>
                  <a:schemeClr val="accent1">
                    <a:lumMod val="50000"/>
                  </a:schemeClr>
                </a:solidFill>
                <a:latin typeface="Fidelity Sans" panose="020B0503030202020204" pitchFamily="34" charset="0"/>
              </a:rPr>
              <a:t>!</a:t>
            </a:r>
            <a:endParaRPr kumimoji="0" lang="en-US" sz="2400" b="1"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00" cap="none" spc="0" normalizeH="0" baseline="0" noProof="0">
                <a:ln>
                  <a:noFill/>
                </a:ln>
                <a:solidFill>
                  <a:schemeClr val="accent1">
                    <a:lumMod val="50000"/>
                  </a:schemeClr>
                </a:solidFill>
                <a:effectLst/>
                <a:uLnTx/>
                <a:uFillTx/>
                <a:latin typeface="Fidelity Sans" panose="020B0503030202020204" pitchFamily="34" charset="0"/>
                <a:ea typeface="+mn-ea"/>
                <a:cs typeface="+mn-cs"/>
              </a:rPr>
              <a:t>Let’s collect them all!</a:t>
            </a:r>
          </a:p>
        </p:txBody>
      </p:sp>
      <p:grpSp>
        <p:nvGrpSpPr>
          <p:cNvPr id="6" name="Group 5">
            <a:extLst>
              <a:ext uri="{FF2B5EF4-FFF2-40B4-BE49-F238E27FC236}">
                <a16:creationId xmlns:a16="http://schemas.microsoft.com/office/drawing/2014/main" id="{00FCBCBE-E21F-43CD-B108-213D62283BEA}"/>
              </a:ext>
            </a:extLst>
          </p:cNvPr>
          <p:cNvGrpSpPr/>
          <p:nvPr/>
        </p:nvGrpSpPr>
        <p:grpSpPr>
          <a:xfrm>
            <a:off x="537603" y="5756356"/>
            <a:ext cx="668578" cy="657744"/>
            <a:chOff x="463863" y="5830096"/>
            <a:chExt cx="668578" cy="657744"/>
          </a:xfrm>
        </p:grpSpPr>
        <p:sp>
          <p:nvSpPr>
            <p:cNvPr id="16" name="Freeform 5">
              <a:extLst>
                <a:ext uri="{FF2B5EF4-FFF2-40B4-BE49-F238E27FC236}">
                  <a16:creationId xmlns:a16="http://schemas.microsoft.com/office/drawing/2014/main" id="{22A24BE8-76D6-4AAE-B052-B06F2E857725}"/>
                </a:ext>
              </a:extLst>
            </p:cNvPr>
            <p:cNvSpPr>
              <a:spLocks/>
            </p:cNvSpPr>
            <p:nvPr/>
          </p:nvSpPr>
          <p:spPr bwMode="auto">
            <a:xfrm>
              <a:off x="463863" y="5830096"/>
              <a:ext cx="668578" cy="657744"/>
            </a:xfrm>
            <a:custGeom>
              <a:avLst/>
              <a:gdLst>
                <a:gd name="T0" fmla="*/ 497 w 570"/>
                <a:gd name="T1" fmla="*/ 85 h 561"/>
                <a:gd name="T2" fmla="*/ 467 w 570"/>
                <a:gd name="T3" fmla="*/ 20 h 561"/>
                <a:gd name="T4" fmla="*/ 371 w 570"/>
                <a:gd name="T5" fmla="*/ 72 h 561"/>
                <a:gd name="T6" fmla="*/ 347 w 570"/>
                <a:gd name="T7" fmla="*/ 59 h 561"/>
                <a:gd name="T8" fmla="*/ 304 w 570"/>
                <a:gd name="T9" fmla="*/ 48 h 561"/>
                <a:gd name="T10" fmla="*/ 259 w 570"/>
                <a:gd name="T11" fmla="*/ 44 h 561"/>
                <a:gd name="T12" fmla="*/ 214 w 570"/>
                <a:gd name="T13" fmla="*/ 48 h 561"/>
                <a:gd name="T14" fmla="*/ 170 w 570"/>
                <a:gd name="T15" fmla="*/ 59 h 561"/>
                <a:gd name="T16" fmla="*/ 130 w 570"/>
                <a:gd name="T17" fmla="*/ 78 h 561"/>
                <a:gd name="T18" fmla="*/ 93 w 570"/>
                <a:gd name="T19" fmla="*/ 104 h 561"/>
                <a:gd name="T20" fmla="*/ 61 w 570"/>
                <a:gd name="T21" fmla="*/ 136 h 561"/>
                <a:gd name="T22" fmla="*/ 35 w 570"/>
                <a:gd name="T23" fmla="*/ 173 h 561"/>
                <a:gd name="T24" fmla="*/ 16 w 570"/>
                <a:gd name="T25" fmla="*/ 214 h 561"/>
                <a:gd name="T26" fmla="*/ 4 w 570"/>
                <a:gd name="T27" fmla="*/ 257 h 561"/>
                <a:gd name="T28" fmla="*/ 0 w 570"/>
                <a:gd name="T29" fmla="*/ 302 h 561"/>
                <a:gd name="T30" fmla="*/ 4 w 570"/>
                <a:gd name="T31" fmla="*/ 347 h 561"/>
                <a:gd name="T32" fmla="*/ 16 w 570"/>
                <a:gd name="T33" fmla="*/ 391 h 561"/>
                <a:gd name="T34" fmla="*/ 35 w 570"/>
                <a:gd name="T35" fmla="*/ 432 h 561"/>
                <a:gd name="T36" fmla="*/ 61 w 570"/>
                <a:gd name="T37" fmla="*/ 469 h 561"/>
                <a:gd name="T38" fmla="*/ 93 w 570"/>
                <a:gd name="T39" fmla="*/ 500 h 561"/>
                <a:gd name="T40" fmla="*/ 130 w 570"/>
                <a:gd name="T41" fmla="*/ 526 h 561"/>
                <a:gd name="T42" fmla="*/ 170 w 570"/>
                <a:gd name="T43" fmla="*/ 545 h 561"/>
                <a:gd name="T44" fmla="*/ 214 w 570"/>
                <a:gd name="T45" fmla="*/ 557 h 561"/>
                <a:gd name="T46" fmla="*/ 259 w 570"/>
                <a:gd name="T47" fmla="*/ 561 h 561"/>
                <a:gd name="T48" fmla="*/ 304 w 570"/>
                <a:gd name="T49" fmla="*/ 557 h 561"/>
                <a:gd name="T50" fmla="*/ 347 w 570"/>
                <a:gd name="T51" fmla="*/ 545 h 561"/>
                <a:gd name="T52" fmla="*/ 388 w 570"/>
                <a:gd name="T53" fmla="*/ 526 h 561"/>
                <a:gd name="T54" fmla="*/ 425 w 570"/>
                <a:gd name="T55" fmla="*/ 500 h 561"/>
                <a:gd name="T56" fmla="*/ 457 w 570"/>
                <a:gd name="T57" fmla="*/ 469 h 561"/>
                <a:gd name="T58" fmla="*/ 483 w 570"/>
                <a:gd name="T59" fmla="*/ 432 h 561"/>
                <a:gd name="T60" fmla="*/ 502 w 570"/>
                <a:gd name="T61" fmla="*/ 391 h 561"/>
                <a:gd name="T62" fmla="*/ 514 w 570"/>
                <a:gd name="T63" fmla="*/ 347 h 561"/>
                <a:gd name="T64" fmla="*/ 518 w 570"/>
                <a:gd name="T65" fmla="*/ 302 h 561"/>
                <a:gd name="T66" fmla="*/ 514 w 570"/>
                <a:gd name="T67" fmla="*/ 257 h 561"/>
                <a:gd name="T68" fmla="*/ 502 w 570"/>
                <a:gd name="T69" fmla="*/ 214 h 561"/>
                <a:gd name="T70" fmla="*/ 559 w 570"/>
                <a:gd name="T71" fmla="*/ 13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0" h="561">
                  <a:moveTo>
                    <a:pt x="551" y="103"/>
                  </a:moveTo>
                  <a:cubicBezTo>
                    <a:pt x="497" y="85"/>
                    <a:pt x="497" y="85"/>
                    <a:pt x="497" y="85"/>
                  </a:cubicBezTo>
                  <a:cubicBezTo>
                    <a:pt x="491" y="83"/>
                    <a:pt x="486" y="78"/>
                    <a:pt x="484" y="72"/>
                  </a:cubicBezTo>
                  <a:cubicBezTo>
                    <a:pt x="467" y="20"/>
                    <a:pt x="467" y="20"/>
                    <a:pt x="467" y="20"/>
                  </a:cubicBezTo>
                  <a:cubicBezTo>
                    <a:pt x="462" y="5"/>
                    <a:pt x="443" y="0"/>
                    <a:pt x="432" y="11"/>
                  </a:cubicBezTo>
                  <a:cubicBezTo>
                    <a:pt x="371" y="72"/>
                    <a:pt x="371" y="72"/>
                    <a:pt x="371" y="72"/>
                  </a:cubicBezTo>
                  <a:cubicBezTo>
                    <a:pt x="369" y="72"/>
                    <a:pt x="368" y="72"/>
                    <a:pt x="366" y="72"/>
                  </a:cubicBezTo>
                  <a:cubicBezTo>
                    <a:pt x="361" y="66"/>
                    <a:pt x="355" y="62"/>
                    <a:pt x="347" y="59"/>
                  </a:cubicBezTo>
                  <a:cubicBezTo>
                    <a:pt x="340" y="57"/>
                    <a:pt x="332" y="56"/>
                    <a:pt x="325" y="57"/>
                  </a:cubicBezTo>
                  <a:cubicBezTo>
                    <a:pt x="319" y="52"/>
                    <a:pt x="312" y="49"/>
                    <a:pt x="304" y="48"/>
                  </a:cubicBezTo>
                  <a:cubicBezTo>
                    <a:pt x="296" y="46"/>
                    <a:pt x="288" y="47"/>
                    <a:pt x="281" y="49"/>
                  </a:cubicBezTo>
                  <a:cubicBezTo>
                    <a:pt x="274" y="46"/>
                    <a:pt x="267" y="44"/>
                    <a:pt x="259" y="44"/>
                  </a:cubicBezTo>
                  <a:cubicBezTo>
                    <a:pt x="251" y="44"/>
                    <a:pt x="243" y="46"/>
                    <a:pt x="237" y="49"/>
                  </a:cubicBezTo>
                  <a:cubicBezTo>
                    <a:pt x="230" y="47"/>
                    <a:pt x="222" y="46"/>
                    <a:pt x="214" y="48"/>
                  </a:cubicBezTo>
                  <a:cubicBezTo>
                    <a:pt x="206" y="49"/>
                    <a:pt x="199" y="52"/>
                    <a:pt x="193" y="57"/>
                  </a:cubicBezTo>
                  <a:cubicBezTo>
                    <a:pt x="186" y="56"/>
                    <a:pt x="178" y="57"/>
                    <a:pt x="170" y="59"/>
                  </a:cubicBezTo>
                  <a:cubicBezTo>
                    <a:pt x="163" y="62"/>
                    <a:pt x="157" y="66"/>
                    <a:pt x="151" y="72"/>
                  </a:cubicBezTo>
                  <a:cubicBezTo>
                    <a:pt x="144" y="72"/>
                    <a:pt x="136" y="74"/>
                    <a:pt x="130" y="78"/>
                  </a:cubicBezTo>
                  <a:cubicBezTo>
                    <a:pt x="123" y="82"/>
                    <a:pt x="117" y="88"/>
                    <a:pt x="113" y="94"/>
                  </a:cubicBezTo>
                  <a:cubicBezTo>
                    <a:pt x="106" y="96"/>
                    <a:pt x="99" y="99"/>
                    <a:pt x="93" y="104"/>
                  </a:cubicBezTo>
                  <a:cubicBezTo>
                    <a:pt x="87" y="109"/>
                    <a:pt x="82" y="116"/>
                    <a:pt x="79" y="122"/>
                  </a:cubicBezTo>
                  <a:cubicBezTo>
                    <a:pt x="72" y="125"/>
                    <a:pt x="66" y="130"/>
                    <a:pt x="61" y="136"/>
                  </a:cubicBezTo>
                  <a:cubicBezTo>
                    <a:pt x="56" y="142"/>
                    <a:pt x="52" y="149"/>
                    <a:pt x="50" y="156"/>
                  </a:cubicBezTo>
                  <a:cubicBezTo>
                    <a:pt x="44" y="161"/>
                    <a:pt x="39" y="166"/>
                    <a:pt x="35" y="173"/>
                  </a:cubicBezTo>
                  <a:cubicBezTo>
                    <a:pt x="31" y="180"/>
                    <a:pt x="29" y="187"/>
                    <a:pt x="28" y="195"/>
                  </a:cubicBezTo>
                  <a:cubicBezTo>
                    <a:pt x="23" y="200"/>
                    <a:pt x="19" y="206"/>
                    <a:pt x="16" y="214"/>
                  </a:cubicBezTo>
                  <a:cubicBezTo>
                    <a:pt x="13" y="221"/>
                    <a:pt x="12" y="229"/>
                    <a:pt x="13" y="236"/>
                  </a:cubicBezTo>
                  <a:cubicBezTo>
                    <a:pt x="9" y="243"/>
                    <a:pt x="6" y="250"/>
                    <a:pt x="4" y="257"/>
                  </a:cubicBezTo>
                  <a:cubicBezTo>
                    <a:pt x="3" y="265"/>
                    <a:pt x="3" y="273"/>
                    <a:pt x="5" y="280"/>
                  </a:cubicBezTo>
                  <a:cubicBezTo>
                    <a:pt x="2" y="287"/>
                    <a:pt x="0" y="294"/>
                    <a:pt x="0" y="302"/>
                  </a:cubicBezTo>
                  <a:cubicBezTo>
                    <a:pt x="0" y="310"/>
                    <a:pt x="2" y="318"/>
                    <a:pt x="5" y="325"/>
                  </a:cubicBezTo>
                  <a:cubicBezTo>
                    <a:pt x="3" y="332"/>
                    <a:pt x="3" y="339"/>
                    <a:pt x="4" y="347"/>
                  </a:cubicBezTo>
                  <a:cubicBezTo>
                    <a:pt x="6" y="355"/>
                    <a:pt x="9" y="362"/>
                    <a:pt x="13" y="368"/>
                  </a:cubicBezTo>
                  <a:cubicBezTo>
                    <a:pt x="12" y="376"/>
                    <a:pt x="13" y="383"/>
                    <a:pt x="16" y="391"/>
                  </a:cubicBezTo>
                  <a:cubicBezTo>
                    <a:pt x="19" y="398"/>
                    <a:pt x="23" y="405"/>
                    <a:pt x="28" y="410"/>
                  </a:cubicBezTo>
                  <a:cubicBezTo>
                    <a:pt x="29" y="417"/>
                    <a:pt x="31" y="425"/>
                    <a:pt x="35" y="432"/>
                  </a:cubicBezTo>
                  <a:cubicBezTo>
                    <a:pt x="39" y="439"/>
                    <a:pt x="44" y="444"/>
                    <a:pt x="50" y="448"/>
                  </a:cubicBezTo>
                  <a:cubicBezTo>
                    <a:pt x="52" y="456"/>
                    <a:pt x="56" y="462"/>
                    <a:pt x="61" y="469"/>
                  </a:cubicBezTo>
                  <a:cubicBezTo>
                    <a:pt x="66" y="475"/>
                    <a:pt x="72" y="479"/>
                    <a:pt x="79" y="482"/>
                  </a:cubicBezTo>
                  <a:cubicBezTo>
                    <a:pt x="82" y="489"/>
                    <a:pt x="87" y="495"/>
                    <a:pt x="93" y="500"/>
                  </a:cubicBezTo>
                  <a:cubicBezTo>
                    <a:pt x="99" y="506"/>
                    <a:pt x="106" y="509"/>
                    <a:pt x="113" y="511"/>
                  </a:cubicBezTo>
                  <a:cubicBezTo>
                    <a:pt x="117" y="517"/>
                    <a:pt x="123" y="522"/>
                    <a:pt x="130" y="526"/>
                  </a:cubicBezTo>
                  <a:cubicBezTo>
                    <a:pt x="136" y="530"/>
                    <a:pt x="144" y="532"/>
                    <a:pt x="151" y="533"/>
                  </a:cubicBezTo>
                  <a:cubicBezTo>
                    <a:pt x="157" y="538"/>
                    <a:pt x="163" y="543"/>
                    <a:pt x="170" y="545"/>
                  </a:cubicBezTo>
                  <a:cubicBezTo>
                    <a:pt x="178" y="548"/>
                    <a:pt x="186" y="549"/>
                    <a:pt x="193" y="548"/>
                  </a:cubicBezTo>
                  <a:cubicBezTo>
                    <a:pt x="199" y="553"/>
                    <a:pt x="206" y="556"/>
                    <a:pt x="214" y="557"/>
                  </a:cubicBezTo>
                  <a:cubicBezTo>
                    <a:pt x="222" y="558"/>
                    <a:pt x="230" y="558"/>
                    <a:pt x="237" y="556"/>
                  </a:cubicBezTo>
                  <a:cubicBezTo>
                    <a:pt x="243" y="559"/>
                    <a:pt x="251" y="561"/>
                    <a:pt x="259" y="561"/>
                  </a:cubicBezTo>
                  <a:cubicBezTo>
                    <a:pt x="267" y="561"/>
                    <a:pt x="274" y="559"/>
                    <a:pt x="281" y="556"/>
                  </a:cubicBezTo>
                  <a:cubicBezTo>
                    <a:pt x="288" y="558"/>
                    <a:pt x="296" y="558"/>
                    <a:pt x="304" y="557"/>
                  </a:cubicBezTo>
                  <a:cubicBezTo>
                    <a:pt x="312" y="556"/>
                    <a:pt x="319" y="553"/>
                    <a:pt x="325" y="548"/>
                  </a:cubicBezTo>
                  <a:cubicBezTo>
                    <a:pt x="332" y="549"/>
                    <a:pt x="340" y="548"/>
                    <a:pt x="347" y="545"/>
                  </a:cubicBezTo>
                  <a:cubicBezTo>
                    <a:pt x="355" y="543"/>
                    <a:pt x="361" y="538"/>
                    <a:pt x="366" y="533"/>
                  </a:cubicBezTo>
                  <a:cubicBezTo>
                    <a:pt x="374" y="532"/>
                    <a:pt x="381" y="530"/>
                    <a:pt x="388" y="526"/>
                  </a:cubicBezTo>
                  <a:cubicBezTo>
                    <a:pt x="395" y="522"/>
                    <a:pt x="401" y="517"/>
                    <a:pt x="405" y="511"/>
                  </a:cubicBezTo>
                  <a:cubicBezTo>
                    <a:pt x="412" y="509"/>
                    <a:pt x="419" y="506"/>
                    <a:pt x="425" y="500"/>
                  </a:cubicBezTo>
                  <a:cubicBezTo>
                    <a:pt x="431" y="495"/>
                    <a:pt x="436" y="489"/>
                    <a:pt x="439" y="482"/>
                  </a:cubicBezTo>
                  <a:cubicBezTo>
                    <a:pt x="446" y="479"/>
                    <a:pt x="452" y="475"/>
                    <a:pt x="457" y="469"/>
                  </a:cubicBezTo>
                  <a:cubicBezTo>
                    <a:pt x="462" y="462"/>
                    <a:pt x="466" y="456"/>
                    <a:pt x="467" y="448"/>
                  </a:cubicBezTo>
                  <a:cubicBezTo>
                    <a:pt x="474" y="444"/>
                    <a:pt x="479" y="439"/>
                    <a:pt x="483" y="432"/>
                  </a:cubicBezTo>
                  <a:cubicBezTo>
                    <a:pt x="487" y="425"/>
                    <a:pt x="489" y="417"/>
                    <a:pt x="490" y="410"/>
                  </a:cubicBezTo>
                  <a:cubicBezTo>
                    <a:pt x="495" y="405"/>
                    <a:pt x="499" y="398"/>
                    <a:pt x="502" y="391"/>
                  </a:cubicBezTo>
                  <a:cubicBezTo>
                    <a:pt x="505" y="383"/>
                    <a:pt x="505" y="376"/>
                    <a:pt x="505" y="368"/>
                  </a:cubicBezTo>
                  <a:cubicBezTo>
                    <a:pt x="509" y="362"/>
                    <a:pt x="512" y="355"/>
                    <a:pt x="514" y="347"/>
                  </a:cubicBezTo>
                  <a:cubicBezTo>
                    <a:pt x="515" y="339"/>
                    <a:pt x="514" y="332"/>
                    <a:pt x="512" y="325"/>
                  </a:cubicBezTo>
                  <a:cubicBezTo>
                    <a:pt x="516" y="318"/>
                    <a:pt x="518" y="310"/>
                    <a:pt x="518" y="302"/>
                  </a:cubicBezTo>
                  <a:cubicBezTo>
                    <a:pt x="518" y="294"/>
                    <a:pt x="516" y="287"/>
                    <a:pt x="512" y="280"/>
                  </a:cubicBezTo>
                  <a:cubicBezTo>
                    <a:pt x="514" y="273"/>
                    <a:pt x="515" y="265"/>
                    <a:pt x="514" y="257"/>
                  </a:cubicBezTo>
                  <a:cubicBezTo>
                    <a:pt x="512" y="250"/>
                    <a:pt x="509" y="243"/>
                    <a:pt x="505" y="236"/>
                  </a:cubicBezTo>
                  <a:cubicBezTo>
                    <a:pt x="505" y="229"/>
                    <a:pt x="505" y="221"/>
                    <a:pt x="502" y="214"/>
                  </a:cubicBezTo>
                  <a:cubicBezTo>
                    <a:pt x="500" y="209"/>
                    <a:pt x="498" y="205"/>
                    <a:pt x="495" y="202"/>
                  </a:cubicBezTo>
                  <a:cubicBezTo>
                    <a:pt x="559" y="138"/>
                    <a:pt x="559" y="138"/>
                    <a:pt x="559" y="138"/>
                  </a:cubicBezTo>
                  <a:cubicBezTo>
                    <a:pt x="570" y="127"/>
                    <a:pt x="566" y="108"/>
                    <a:pt x="551" y="103"/>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sp>
          <p:nvSpPr>
            <p:cNvPr id="17" name="TextBox 16">
              <a:extLst>
                <a:ext uri="{FF2B5EF4-FFF2-40B4-BE49-F238E27FC236}">
                  <a16:creationId xmlns:a16="http://schemas.microsoft.com/office/drawing/2014/main" id="{44D96D83-317B-4628-9647-DB235ADE28AA}"/>
                </a:ext>
              </a:extLst>
            </p:cNvPr>
            <p:cNvSpPr txBox="1"/>
            <p:nvPr/>
          </p:nvSpPr>
          <p:spPr>
            <a:xfrm>
              <a:off x="617852" y="6014205"/>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6DAF38"/>
                  </a:solidFill>
                  <a:effectLst/>
                  <a:uLnTx/>
                  <a:uFillTx/>
                  <a:latin typeface="Fidelity Sans" panose="020B0503030202020204" pitchFamily="34" charset="0"/>
                  <a:ea typeface="+mn-ea"/>
                  <a:cs typeface="+mn-cs"/>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grpSp>
        <p:nvGrpSpPr>
          <p:cNvPr id="2" name="Group 1">
            <a:extLst>
              <a:ext uri="{FF2B5EF4-FFF2-40B4-BE49-F238E27FC236}">
                <a16:creationId xmlns:a16="http://schemas.microsoft.com/office/drawing/2014/main" id="{FB64EB65-373D-4D22-AA12-C3272E2F2714}"/>
              </a:ext>
            </a:extLst>
          </p:cNvPr>
          <p:cNvGrpSpPr/>
          <p:nvPr/>
        </p:nvGrpSpPr>
        <p:grpSpPr>
          <a:xfrm>
            <a:off x="3501251" y="5784393"/>
            <a:ext cx="847532" cy="568430"/>
            <a:chOff x="350539" y="8439441"/>
            <a:chExt cx="847532" cy="568430"/>
          </a:xfrm>
        </p:grpSpPr>
        <p:sp>
          <p:nvSpPr>
            <p:cNvPr id="18" name="Freeform 13">
              <a:extLst>
                <a:ext uri="{FF2B5EF4-FFF2-40B4-BE49-F238E27FC236}">
                  <a16:creationId xmlns:a16="http://schemas.microsoft.com/office/drawing/2014/main" id="{D059FE4E-F9E4-4BDE-A403-81DE2FD47185}"/>
                </a:ext>
              </a:extLst>
            </p:cNvPr>
            <p:cNvSpPr>
              <a:spLocks/>
            </p:cNvSpPr>
            <p:nvPr/>
          </p:nvSpPr>
          <p:spPr bwMode="auto">
            <a:xfrm>
              <a:off x="350539" y="8439441"/>
              <a:ext cx="847532" cy="568430"/>
            </a:xfrm>
            <a:custGeom>
              <a:avLst/>
              <a:gdLst>
                <a:gd name="T0" fmla="*/ 550 w 731"/>
                <a:gd name="T1" fmla="*/ 194 h 490"/>
                <a:gd name="T2" fmla="*/ 325 w 731"/>
                <a:gd name="T3" fmla="*/ 8 h 490"/>
                <a:gd name="T4" fmla="*/ 131 w 731"/>
                <a:gd name="T5" fmla="*/ 202 h 490"/>
                <a:gd name="T6" fmla="*/ 137 w 731"/>
                <a:gd name="T7" fmla="*/ 273 h 490"/>
                <a:gd name="T8" fmla="*/ 125 w 731"/>
                <a:gd name="T9" fmla="*/ 280 h 490"/>
                <a:gd name="T10" fmla="*/ 109 w 731"/>
                <a:gd name="T11" fmla="*/ 265 h 490"/>
                <a:gd name="T12" fmla="*/ 72 w 731"/>
                <a:gd name="T13" fmla="*/ 275 h 490"/>
                <a:gd name="T14" fmla="*/ 4 w 731"/>
                <a:gd name="T15" fmla="*/ 470 h 490"/>
                <a:gd name="T16" fmla="*/ 18 w 731"/>
                <a:gd name="T17" fmla="*/ 490 h 490"/>
                <a:gd name="T18" fmla="*/ 87 w 731"/>
                <a:gd name="T19" fmla="*/ 490 h 490"/>
                <a:gd name="T20" fmla="*/ 265 w 731"/>
                <a:gd name="T21" fmla="*/ 490 h 490"/>
                <a:gd name="T22" fmla="*/ 354 w 731"/>
                <a:gd name="T23" fmla="*/ 490 h 490"/>
                <a:gd name="T24" fmla="*/ 628 w 731"/>
                <a:gd name="T25" fmla="*/ 490 h 490"/>
                <a:gd name="T26" fmla="*/ 713 w 731"/>
                <a:gd name="T27" fmla="*/ 490 h 490"/>
                <a:gd name="T28" fmla="*/ 727 w 731"/>
                <a:gd name="T29" fmla="*/ 470 h 490"/>
                <a:gd name="T30" fmla="*/ 636 w 731"/>
                <a:gd name="T31" fmla="*/ 207 h 490"/>
                <a:gd name="T32" fmla="*/ 587 w 731"/>
                <a:gd name="T33" fmla="*/ 194 h 490"/>
                <a:gd name="T34" fmla="*/ 573 w 731"/>
                <a:gd name="T35" fmla="*/ 204 h 490"/>
                <a:gd name="T36" fmla="*/ 550 w 731"/>
                <a:gd name="T37" fmla="*/ 1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1" h="490">
                  <a:moveTo>
                    <a:pt x="550" y="194"/>
                  </a:moveTo>
                  <a:cubicBezTo>
                    <a:pt x="537" y="84"/>
                    <a:pt x="440" y="0"/>
                    <a:pt x="325" y="8"/>
                  </a:cubicBezTo>
                  <a:cubicBezTo>
                    <a:pt x="222" y="16"/>
                    <a:pt x="139" y="99"/>
                    <a:pt x="131" y="202"/>
                  </a:cubicBezTo>
                  <a:cubicBezTo>
                    <a:pt x="129" y="226"/>
                    <a:pt x="131" y="250"/>
                    <a:pt x="137" y="273"/>
                  </a:cubicBezTo>
                  <a:cubicBezTo>
                    <a:pt x="139" y="280"/>
                    <a:pt x="131" y="285"/>
                    <a:pt x="125" y="280"/>
                  </a:cubicBezTo>
                  <a:cubicBezTo>
                    <a:pt x="109" y="265"/>
                    <a:pt x="109" y="265"/>
                    <a:pt x="109" y="265"/>
                  </a:cubicBezTo>
                  <a:cubicBezTo>
                    <a:pt x="97" y="254"/>
                    <a:pt x="77" y="259"/>
                    <a:pt x="72" y="275"/>
                  </a:cubicBezTo>
                  <a:cubicBezTo>
                    <a:pt x="4" y="470"/>
                    <a:pt x="4" y="470"/>
                    <a:pt x="4" y="470"/>
                  </a:cubicBezTo>
                  <a:cubicBezTo>
                    <a:pt x="0" y="480"/>
                    <a:pt x="8" y="490"/>
                    <a:pt x="18" y="490"/>
                  </a:cubicBezTo>
                  <a:cubicBezTo>
                    <a:pt x="87" y="490"/>
                    <a:pt x="87" y="490"/>
                    <a:pt x="87" y="490"/>
                  </a:cubicBezTo>
                  <a:cubicBezTo>
                    <a:pt x="265" y="490"/>
                    <a:pt x="265" y="490"/>
                    <a:pt x="265" y="490"/>
                  </a:cubicBezTo>
                  <a:cubicBezTo>
                    <a:pt x="354" y="490"/>
                    <a:pt x="354" y="490"/>
                    <a:pt x="354" y="490"/>
                  </a:cubicBezTo>
                  <a:cubicBezTo>
                    <a:pt x="628" y="490"/>
                    <a:pt x="628" y="490"/>
                    <a:pt x="628" y="490"/>
                  </a:cubicBezTo>
                  <a:cubicBezTo>
                    <a:pt x="713" y="490"/>
                    <a:pt x="713" y="490"/>
                    <a:pt x="713" y="490"/>
                  </a:cubicBezTo>
                  <a:cubicBezTo>
                    <a:pt x="723" y="490"/>
                    <a:pt x="731" y="480"/>
                    <a:pt x="727" y="470"/>
                  </a:cubicBezTo>
                  <a:cubicBezTo>
                    <a:pt x="636" y="207"/>
                    <a:pt x="636" y="207"/>
                    <a:pt x="636" y="207"/>
                  </a:cubicBezTo>
                  <a:cubicBezTo>
                    <a:pt x="629" y="186"/>
                    <a:pt x="603" y="180"/>
                    <a:pt x="587" y="194"/>
                  </a:cubicBezTo>
                  <a:cubicBezTo>
                    <a:pt x="573" y="204"/>
                    <a:pt x="573" y="204"/>
                    <a:pt x="573" y="204"/>
                  </a:cubicBezTo>
                  <a:cubicBezTo>
                    <a:pt x="564" y="210"/>
                    <a:pt x="552" y="205"/>
                    <a:pt x="550" y="19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19" name="TextBox 18">
              <a:extLst>
                <a:ext uri="{FF2B5EF4-FFF2-40B4-BE49-F238E27FC236}">
                  <a16:creationId xmlns:a16="http://schemas.microsoft.com/office/drawing/2014/main" id="{FEBCEC03-A516-4A58-BC00-37987407A7FE}"/>
                </a:ext>
              </a:extLst>
            </p:cNvPr>
            <p:cNvSpPr txBox="1"/>
            <p:nvPr/>
          </p:nvSpPr>
          <p:spPr>
            <a:xfrm>
              <a:off x="595226" y="8611621"/>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grpSp>
        <p:nvGrpSpPr>
          <p:cNvPr id="3" name="Group 2">
            <a:extLst>
              <a:ext uri="{FF2B5EF4-FFF2-40B4-BE49-F238E27FC236}">
                <a16:creationId xmlns:a16="http://schemas.microsoft.com/office/drawing/2014/main" id="{2B8C7300-8E43-4D77-A06F-09034C8F9688}"/>
              </a:ext>
            </a:extLst>
          </p:cNvPr>
          <p:cNvGrpSpPr/>
          <p:nvPr/>
        </p:nvGrpSpPr>
        <p:grpSpPr>
          <a:xfrm>
            <a:off x="2427987" y="5797794"/>
            <a:ext cx="777370" cy="568586"/>
            <a:chOff x="364676" y="7662286"/>
            <a:chExt cx="777370" cy="568586"/>
          </a:xfrm>
        </p:grpSpPr>
        <p:sp>
          <p:nvSpPr>
            <p:cNvPr id="21" name="Freeform 17">
              <a:extLst>
                <a:ext uri="{FF2B5EF4-FFF2-40B4-BE49-F238E27FC236}">
                  <a16:creationId xmlns:a16="http://schemas.microsoft.com/office/drawing/2014/main" id="{996BEA6F-E139-4B1D-A943-F40D11CB94BD}"/>
                </a:ext>
              </a:extLst>
            </p:cNvPr>
            <p:cNvSpPr>
              <a:spLocks/>
            </p:cNvSpPr>
            <p:nvPr/>
          </p:nvSpPr>
          <p:spPr bwMode="auto">
            <a:xfrm>
              <a:off x="364676" y="7662286"/>
              <a:ext cx="777370" cy="568586"/>
            </a:xfrm>
            <a:custGeom>
              <a:avLst/>
              <a:gdLst>
                <a:gd name="T0" fmla="*/ 280 w 725"/>
                <a:gd name="T1" fmla="*/ 44 h 461"/>
                <a:gd name="T2" fmla="*/ 194 w 725"/>
                <a:gd name="T3" fmla="*/ 6 h 461"/>
                <a:gd name="T4" fmla="*/ 167 w 725"/>
                <a:gd name="T5" fmla="*/ 25 h 461"/>
                <a:gd name="T6" fmla="*/ 168 w 725"/>
                <a:gd name="T7" fmla="*/ 53 h 461"/>
                <a:gd name="T8" fmla="*/ 148 w 725"/>
                <a:gd name="T9" fmla="*/ 74 h 461"/>
                <a:gd name="T10" fmla="*/ 54 w 725"/>
                <a:gd name="T11" fmla="*/ 71 h 461"/>
                <a:gd name="T12" fmla="*/ 38 w 725"/>
                <a:gd name="T13" fmla="*/ 104 h 461"/>
                <a:gd name="T14" fmla="*/ 58 w 725"/>
                <a:gd name="T15" fmla="*/ 126 h 461"/>
                <a:gd name="T16" fmla="*/ 48 w 725"/>
                <a:gd name="T17" fmla="*/ 158 h 461"/>
                <a:gd name="T18" fmla="*/ 21 w 725"/>
                <a:gd name="T19" fmla="*/ 165 h 461"/>
                <a:gd name="T20" fmla="*/ 10 w 725"/>
                <a:gd name="T21" fmla="*/ 197 h 461"/>
                <a:gd name="T22" fmla="*/ 63 w 725"/>
                <a:gd name="T23" fmla="*/ 256 h 461"/>
                <a:gd name="T24" fmla="*/ 61 w 725"/>
                <a:gd name="T25" fmla="*/ 284 h 461"/>
                <a:gd name="T26" fmla="*/ 18 w 725"/>
                <a:gd name="T27" fmla="*/ 322 h 461"/>
                <a:gd name="T28" fmla="*/ 26 w 725"/>
                <a:gd name="T29" fmla="*/ 356 h 461"/>
                <a:gd name="T30" fmla="*/ 53 w 725"/>
                <a:gd name="T31" fmla="*/ 364 h 461"/>
                <a:gd name="T32" fmla="*/ 65 w 725"/>
                <a:gd name="T33" fmla="*/ 391 h 461"/>
                <a:gd name="T34" fmla="*/ 61 w 725"/>
                <a:gd name="T35" fmla="*/ 400 h 461"/>
                <a:gd name="T36" fmla="*/ 81 w 725"/>
                <a:gd name="T37" fmla="*/ 427 h 461"/>
                <a:gd name="T38" fmla="*/ 147 w 725"/>
                <a:gd name="T39" fmla="*/ 420 h 461"/>
                <a:gd name="T40" fmla="*/ 169 w 725"/>
                <a:gd name="T41" fmla="*/ 436 h 461"/>
                <a:gd name="T42" fmla="*/ 169 w 725"/>
                <a:gd name="T43" fmla="*/ 436 h 461"/>
                <a:gd name="T44" fmla="*/ 197 w 725"/>
                <a:gd name="T45" fmla="*/ 451 h 461"/>
                <a:gd name="T46" fmla="*/ 278 w 725"/>
                <a:gd name="T47" fmla="*/ 415 h 461"/>
                <a:gd name="T48" fmla="*/ 303 w 725"/>
                <a:gd name="T49" fmla="*/ 423 h 461"/>
                <a:gd name="T50" fmla="*/ 317 w 725"/>
                <a:gd name="T51" fmla="*/ 446 h 461"/>
                <a:gd name="T52" fmla="*/ 344 w 725"/>
                <a:gd name="T53" fmla="*/ 453 h 461"/>
                <a:gd name="T54" fmla="*/ 406 w 725"/>
                <a:gd name="T55" fmla="*/ 419 h 461"/>
                <a:gd name="T56" fmla="*/ 431 w 725"/>
                <a:gd name="T57" fmla="*/ 424 h 461"/>
                <a:gd name="T58" fmla="*/ 453 w 725"/>
                <a:gd name="T59" fmla="*/ 451 h 461"/>
                <a:gd name="T60" fmla="*/ 483 w 725"/>
                <a:gd name="T61" fmla="*/ 453 h 461"/>
                <a:gd name="T62" fmla="*/ 530 w 725"/>
                <a:gd name="T63" fmla="*/ 406 h 461"/>
                <a:gd name="T64" fmla="*/ 551 w 725"/>
                <a:gd name="T65" fmla="*/ 402 h 461"/>
                <a:gd name="T66" fmla="*/ 625 w 725"/>
                <a:gd name="T67" fmla="*/ 431 h 461"/>
                <a:gd name="T68" fmla="*/ 652 w 725"/>
                <a:gd name="T69" fmla="*/ 413 h 461"/>
                <a:gd name="T70" fmla="*/ 654 w 725"/>
                <a:gd name="T71" fmla="*/ 350 h 461"/>
                <a:gd name="T72" fmla="*/ 671 w 725"/>
                <a:gd name="T73" fmla="*/ 331 h 461"/>
                <a:gd name="T74" fmla="*/ 699 w 725"/>
                <a:gd name="T75" fmla="*/ 328 h 461"/>
                <a:gd name="T76" fmla="*/ 713 w 725"/>
                <a:gd name="T77" fmla="*/ 296 h 461"/>
                <a:gd name="T78" fmla="*/ 690 w 725"/>
                <a:gd name="T79" fmla="*/ 266 h 461"/>
                <a:gd name="T80" fmla="*/ 700 w 725"/>
                <a:gd name="T81" fmla="*/ 235 h 461"/>
                <a:gd name="T82" fmla="*/ 706 w 725"/>
                <a:gd name="T83" fmla="*/ 233 h 461"/>
                <a:gd name="T84" fmla="*/ 715 w 725"/>
                <a:gd name="T85" fmla="*/ 201 h 461"/>
                <a:gd name="T86" fmla="*/ 673 w 725"/>
                <a:gd name="T87" fmla="*/ 155 h 461"/>
                <a:gd name="T88" fmla="*/ 669 w 725"/>
                <a:gd name="T89" fmla="*/ 134 h 461"/>
                <a:gd name="T90" fmla="*/ 698 w 725"/>
                <a:gd name="T91" fmla="*/ 65 h 461"/>
                <a:gd name="T92" fmla="*/ 677 w 725"/>
                <a:gd name="T93" fmla="*/ 38 h 461"/>
                <a:gd name="T94" fmla="*/ 572 w 725"/>
                <a:gd name="T95" fmla="*/ 52 h 461"/>
                <a:gd name="T96" fmla="*/ 550 w 725"/>
                <a:gd name="T97" fmla="*/ 36 h 461"/>
                <a:gd name="T98" fmla="*/ 549 w 725"/>
                <a:gd name="T99" fmla="*/ 27 h 461"/>
                <a:gd name="T100" fmla="*/ 521 w 725"/>
                <a:gd name="T101" fmla="*/ 12 h 461"/>
                <a:gd name="T102" fmla="*/ 471 w 725"/>
                <a:gd name="T103" fmla="*/ 34 h 461"/>
                <a:gd name="T104" fmla="*/ 449 w 725"/>
                <a:gd name="T105" fmla="*/ 29 h 461"/>
                <a:gd name="T106" fmla="*/ 437 w 725"/>
                <a:gd name="T107" fmla="*/ 16 h 461"/>
                <a:gd name="T108" fmla="*/ 406 w 725"/>
                <a:gd name="T109" fmla="*/ 19 h 461"/>
                <a:gd name="T110" fmla="*/ 391 w 725"/>
                <a:gd name="T111" fmla="*/ 41 h 461"/>
                <a:gd name="T112" fmla="*/ 361 w 725"/>
                <a:gd name="T113" fmla="*/ 45 h 461"/>
                <a:gd name="T114" fmla="*/ 342 w 725"/>
                <a:gd name="T115" fmla="*/ 25 h 461"/>
                <a:gd name="T116" fmla="*/ 312 w 725"/>
                <a:gd name="T117" fmla="*/ 27 h 461"/>
                <a:gd name="T118" fmla="*/ 304 w 725"/>
                <a:gd name="T119" fmla="*/ 38 h 461"/>
                <a:gd name="T120" fmla="*/ 280 w 725"/>
                <a:gd name="T121" fmla="*/ 44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5" h="461">
                  <a:moveTo>
                    <a:pt x="280" y="44"/>
                  </a:moveTo>
                  <a:cubicBezTo>
                    <a:pt x="194" y="6"/>
                    <a:pt x="194" y="6"/>
                    <a:pt x="194" y="6"/>
                  </a:cubicBezTo>
                  <a:cubicBezTo>
                    <a:pt x="181" y="0"/>
                    <a:pt x="166" y="11"/>
                    <a:pt x="167" y="25"/>
                  </a:cubicBezTo>
                  <a:cubicBezTo>
                    <a:pt x="168" y="53"/>
                    <a:pt x="168" y="53"/>
                    <a:pt x="168" y="53"/>
                  </a:cubicBezTo>
                  <a:cubicBezTo>
                    <a:pt x="169" y="65"/>
                    <a:pt x="160" y="74"/>
                    <a:pt x="148" y="74"/>
                  </a:cubicBezTo>
                  <a:cubicBezTo>
                    <a:pt x="54" y="71"/>
                    <a:pt x="54" y="71"/>
                    <a:pt x="54" y="71"/>
                  </a:cubicBezTo>
                  <a:cubicBezTo>
                    <a:pt x="36" y="70"/>
                    <a:pt x="27" y="91"/>
                    <a:pt x="38" y="104"/>
                  </a:cubicBezTo>
                  <a:cubicBezTo>
                    <a:pt x="58" y="126"/>
                    <a:pt x="58" y="126"/>
                    <a:pt x="58" y="126"/>
                  </a:cubicBezTo>
                  <a:cubicBezTo>
                    <a:pt x="68" y="137"/>
                    <a:pt x="63" y="155"/>
                    <a:pt x="48" y="158"/>
                  </a:cubicBezTo>
                  <a:cubicBezTo>
                    <a:pt x="21" y="165"/>
                    <a:pt x="21" y="165"/>
                    <a:pt x="21" y="165"/>
                  </a:cubicBezTo>
                  <a:cubicBezTo>
                    <a:pt x="6" y="168"/>
                    <a:pt x="0" y="186"/>
                    <a:pt x="10" y="197"/>
                  </a:cubicBezTo>
                  <a:cubicBezTo>
                    <a:pt x="63" y="256"/>
                    <a:pt x="63" y="256"/>
                    <a:pt x="63" y="256"/>
                  </a:cubicBezTo>
                  <a:cubicBezTo>
                    <a:pt x="70" y="264"/>
                    <a:pt x="69" y="276"/>
                    <a:pt x="61" y="284"/>
                  </a:cubicBezTo>
                  <a:cubicBezTo>
                    <a:pt x="18" y="322"/>
                    <a:pt x="18" y="322"/>
                    <a:pt x="18" y="322"/>
                  </a:cubicBezTo>
                  <a:cubicBezTo>
                    <a:pt x="7" y="333"/>
                    <a:pt x="11" y="352"/>
                    <a:pt x="26" y="356"/>
                  </a:cubicBezTo>
                  <a:cubicBezTo>
                    <a:pt x="53" y="364"/>
                    <a:pt x="53" y="364"/>
                    <a:pt x="53" y="364"/>
                  </a:cubicBezTo>
                  <a:cubicBezTo>
                    <a:pt x="64" y="367"/>
                    <a:pt x="70" y="380"/>
                    <a:pt x="65" y="391"/>
                  </a:cubicBezTo>
                  <a:cubicBezTo>
                    <a:pt x="61" y="400"/>
                    <a:pt x="61" y="400"/>
                    <a:pt x="61" y="400"/>
                  </a:cubicBezTo>
                  <a:cubicBezTo>
                    <a:pt x="55" y="414"/>
                    <a:pt x="66" y="429"/>
                    <a:pt x="81" y="427"/>
                  </a:cubicBezTo>
                  <a:cubicBezTo>
                    <a:pt x="147" y="420"/>
                    <a:pt x="147" y="420"/>
                    <a:pt x="147" y="420"/>
                  </a:cubicBezTo>
                  <a:cubicBezTo>
                    <a:pt x="158" y="418"/>
                    <a:pt x="167" y="426"/>
                    <a:pt x="169" y="436"/>
                  </a:cubicBezTo>
                  <a:cubicBezTo>
                    <a:pt x="169" y="436"/>
                    <a:pt x="169" y="436"/>
                    <a:pt x="169" y="436"/>
                  </a:cubicBezTo>
                  <a:cubicBezTo>
                    <a:pt x="171" y="449"/>
                    <a:pt x="185" y="456"/>
                    <a:pt x="197" y="451"/>
                  </a:cubicBezTo>
                  <a:cubicBezTo>
                    <a:pt x="278" y="415"/>
                    <a:pt x="278" y="415"/>
                    <a:pt x="278" y="415"/>
                  </a:cubicBezTo>
                  <a:cubicBezTo>
                    <a:pt x="287" y="411"/>
                    <a:pt x="298" y="414"/>
                    <a:pt x="303" y="423"/>
                  </a:cubicBezTo>
                  <a:cubicBezTo>
                    <a:pt x="317" y="446"/>
                    <a:pt x="317" y="446"/>
                    <a:pt x="317" y="446"/>
                  </a:cubicBezTo>
                  <a:cubicBezTo>
                    <a:pt x="323" y="455"/>
                    <a:pt x="335" y="458"/>
                    <a:pt x="344" y="453"/>
                  </a:cubicBezTo>
                  <a:cubicBezTo>
                    <a:pt x="406" y="419"/>
                    <a:pt x="406" y="419"/>
                    <a:pt x="406" y="419"/>
                  </a:cubicBezTo>
                  <a:cubicBezTo>
                    <a:pt x="415" y="415"/>
                    <a:pt x="425" y="417"/>
                    <a:pt x="431" y="424"/>
                  </a:cubicBezTo>
                  <a:cubicBezTo>
                    <a:pt x="453" y="451"/>
                    <a:pt x="453" y="451"/>
                    <a:pt x="453" y="451"/>
                  </a:cubicBezTo>
                  <a:cubicBezTo>
                    <a:pt x="461" y="461"/>
                    <a:pt x="474" y="461"/>
                    <a:pt x="483" y="453"/>
                  </a:cubicBezTo>
                  <a:cubicBezTo>
                    <a:pt x="530" y="406"/>
                    <a:pt x="530" y="406"/>
                    <a:pt x="530" y="406"/>
                  </a:cubicBezTo>
                  <a:cubicBezTo>
                    <a:pt x="536" y="401"/>
                    <a:pt x="544" y="399"/>
                    <a:pt x="551" y="402"/>
                  </a:cubicBezTo>
                  <a:cubicBezTo>
                    <a:pt x="625" y="431"/>
                    <a:pt x="625" y="431"/>
                    <a:pt x="625" y="431"/>
                  </a:cubicBezTo>
                  <a:cubicBezTo>
                    <a:pt x="637" y="436"/>
                    <a:pt x="651" y="427"/>
                    <a:pt x="652" y="413"/>
                  </a:cubicBezTo>
                  <a:cubicBezTo>
                    <a:pt x="654" y="350"/>
                    <a:pt x="654" y="350"/>
                    <a:pt x="654" y="350"/>
                  </a:cubicBezTo>
                  <a:cubicBezTo>
                    <a:pt x="654" y="340"/>
                    <a:pt x="662" y="332"/>
                    <a:pt x="671" y="331"/>
                  </a:cubicBezTo>
                  <a:cubicBezTo>
                    <a:pt x="699" y="328"/>
                    <a:pt x="699" y="328"/>
                    <a:pt x="699" y="328"/>
                  </a:cubicBezTo>
                  <a:cubicBezTo>
                    <a:pt x="715" y="326"/>
                    <a:pt x="722" y="308"/>
                    <a:pt x="713" y="296"/>
                  </a:cubicBezTo>
                  <a:cubicBezTo>
                    <a:pt x="690" y="266"/>
                    <a:pt x="690" y="266"/>
                    <a:pt x="690" y="266"/>
                  </a:cubicBezTo>
                  <a:cubicBezTo>
                    <a:pt x="681" y="255"/>
                    <a:pt x="686" y="239"/>
                    <a:pt x="700" y="235"/>
                  </a:cubicBezTo>
                  <a:cubicBezTo>
                    <a:pt x="706" y="233"/>
                    <a:pt x="706" y="233"/>
                    <a:pt x="706" y="233"/>
                  </a:cubicBezTo>
                  <a:cubicBezTo>
                    <a:pt x="721" y="229"/>
                    <a:pt x="725" y="211"/>
                    <a:pt x="715" y="201"/>
                  </a:cubicBezTo>
                  <a:cubicBezTo>
                    <a:pt x="673" y="155"/>
                    <a:pt x="673" y="155"/>
                    <a:pt x="673" y="155"/>
                  </a:cubicBezTo>
                  <a:cubicBezTo>
                    <a:pt x="667" y="150"/>
                    <a:pt x="666" y="141"/>
                    <a:pt x="669" y="134"/>
                  </a:cubicBezTo>
                  <a:cubicBezTo>
                    <a:pt x="698" y="65"/>
                    <a:pt x="698" y="65"/>
                    <a:pt x="698" y="65"/>
                  </a:cubicBezTo>
                  <a:cubicBezTo>
                    <a:pt x="704" y="51"/>
                    <a:pt x="692" y="36"/>
                    <a:pt x="677" y="38"/>
                  </a:cubicBezTo>
                  <a:cubicBezTo>
                    <a:pt x="572" y="52"/>
                    <a:pt x="572" y="52"/>
                    <a:pt x="572" y="52"/>
                  </a:cubicBezTo>
                  <a:cubicBezTo>
                    <a:pt x="562" y="54"/>
                    <a:pt x="552" y="47"/>
                    <a:pt x="550" y="36"/>
                  </a:cubicBezTo>
                  <a:cubicBezTo>
                    <a:pt x="549" y="27"/>
                    <a:pt x="549" y="27"/>
                    <a:pt x="549" y="27"/>
                  </a:cubicBezTo>
                  <a:cubicBezTo>
                    <a:pt x="546" y="14"/>
                    <a:pt x="533" y="7"/>
                    <a:pt x="521" y="12"/>
                  </a:cubicBezTo>
                  <a:cubicBezTo>
                    <a:pt x="471" y="34"/>
                    <a:pt x="471" y="34"/>
                    <a:pt x="471" y="34"/>
                  </a:cubicBezTo>
                  <a:cubicBezTo>
                    <a:pt x="464" y="37"/>
                    <a:pt x="455" y="35"/>
                    <a:pt x="449" y="29"/>
                  </a:cubicBezTo>
                  <a:cubicBezTo>
                    <a:pt x="437" y="16"/>
                    <a:pt x="437" y="16"/>
                    <a:pt x="437" y="16"/>
                  </a:cubicBezTo>
                  <a:cubicBezTo>
                    <a:pt x="428" y="7"/>
                    <a:pt x="413" y="8"/>
                    <a:pt x="406" y="19"/>
                  </a:cubicBezTo>
                  <a:cubicBezTo>
                    <a:pt x="391" y="41"/>
                    <a:pt x="391" y="41"/>
                    <a:pt x="391" y="41"/>
                  </a:cubicBezTo>
                  <a:cubicBezTo>
                    <a:pt x="385" y="52"/>
                    <a:pt x="370" y="53"/>
                    <a:pt x="361" y="45"/>
                  </a:cubicBezTo>
                  <a:cubicBezTo>
                    <a:pt x="342" y="25"/>
                    <a:pt x="342" y="25"/>
                    <a:pt x="342" y="25"/>
                  </a:cubicBezTo>
                  <a:cubicBezTo>
                    <a:pt x="333" y="17"/>
                    <a:pt x="320" y="18"/>
                    <a:pt x="312" y="27"/>
                  </a:cubicBezTo>
                  <a:cubicBezTo>
                    <a:pt x="304" y="38"/>
                    <a:pt x="304" y="38"/>
                    <a:pt x="304" y="38"/>
                  </a:cubicBezTo>
                  <a:cubicBezTo>
                    <a:pt x="298" y="45"/>
                    <a:pt x="288" y="47"/>
                    <a:pt x="280" y="4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22" name="TextBox 21">
              <a:extLst>
                <a:ext uri="{FF2B5EF4-FFF2-40B4-BE49-F238E27FC236}">
                  <a16:creationId xmlns:a16="http://schemas.microsoft.com/office/drawing/2014/main" id="{44FFEE0C-445E-4348-AEAE-EF6C8FEF1DF8}"/>
                </a:ext>
              </a:extLst>
            </p:cNvPr>
            <p:cNvSpPr txBox="1"/>
            <p:nvPr/>
          </p:nvSpPr>
          <p:spPr>
            <a:xfrm>
              <a:off x="595983" y="7790482"/>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kern="100">
                  <a:solidFill>
                    <a:srgbClr val="6DAF38"/>
                  </a:solidFill>
                  <a:latin typeface="Fidelity Sans" panose="020B0503030202020204" pitchFamily="34" charset="0"/>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grpSp>
        <p:nvGrpSpPr>
          <p:cNvPr id="4" name="Group 3">
            <a:extLst>
              <a:ext uri="{FF2B5EF4-FFF2-40B4-BE49-F238E27FC236}">
                <a16:creationId xmlns:a16="http://schemas.microsoft.com/office/drawing/2014/main" id="{4399FA36-A52E-4389-900C-EDE2A4BEDA2B}"/>
              </a:ext>
            </a:extLst>
          </p:cNvPr>
          <p:cNvGrpSpPr/>
          <p:nvPr/>
        </p:nvGrpSpPr>
        <p:grpSpPr>
          <a:xfrm>
            <a:off x="1502075" y="5770141"/>
            <a:ext cx="630018" cy="586352"/>
            <a:chOff x="438753" y="6781887"/>
            <a:chExt cx="630018" cy="586352"/>
          </a:xfrm>
        </p:grpSpPr>
        <p:sp>
          <p:nvSpPr>
            <p:cNvPr id="23" name="Freeform 21">
              <a:extLst>
                <a:ext uri="{FF2B5EF4-FFF2-40B4-BE49-F238E27FC236}">
                  <a16:creationId xmlns:a16="http://schemas.microsoft.com/office/drawing/2014/main" id="{BE49D765-51C6-4C67-A66B-11FD9A4AB529}"/>
                </a:ext>
              </a:extLst>
            </p:cNvPr>
            <p:cNvSpPr>
              <a:spLocks/>
            </p:cNvSpPr>
            <p:nvPr/>
          </p:nvSpPr>
          <p:spPr bwMode="auto">
            <a:xfrm>
              <a:off x="438753" y="6781887"/>
              <a:ext cx="630018" cy="586352"/>
            </a:xfrm>
            <a:custGeom>
              <a:avLst/>
              <a:gdLst>
                <a:gd name="T0" fmla="*/ 82 w 551"/>
                <a:gd name="T1" fmla="*/ 34 h 512"/>
                <a:gd name="T2" fmla="*/ 22 w 551"/>
                <a:gd name="T3" fmla="*/ 34 h 512"/>
                <a:gd name="T4" fmla="*/ 32 w 551"/>
                <a:gd name="T5" fmla="*/ 91 h 512"/>
                <a:gd name="T6" fmla="*/ 76 w 551"/>
                <a:gd name="T7" fmla="*/ 135 h 512"/>
                <a:gd name="T8" fmla="*/ 79 w 551"/>
                <a:gd name="T9" fmla="*/ 160 h 512"/>
                <a:gd name="T10" fmla="*/ 85 w 551"/>
                <a:gd name="T11" fmla="*/ 175 h 512"/>
                <a:gd name="T12" fmla="*/ 83 w 551"/>
                <a:gd name="T13" fmla="*/ 192 h 512"/>
                <a:gd name="T14" fmla="*/ 94 w 551"/>
                <a:gd name="T15" fmla="*/ 200 h 512"/>
                <a:gd name="T16" fmla="*/ 98 w 551"/>
                <a:gd name="T17" fmla="*/ 211 h 512"/>
                <a:gd name="T18" fmla="*/ 102 w 551"/>
                <a:gd name="T19" fmla="*/ 235 h 512"/>
                <a:gd name="T20" fmla="*/ 107 w 551"/>
                <a:gd name="T21" fmla="*/ 253 h 512"/>
                <a:gd name="T22" fmla="*/ 104 w 551"/>
                <a:gd name="T23" fmla="*/ 267 h 512"/>
                <a:gd name="T24" fmla="*/ 102 w 551"/>
                <a:gd name="T25" fmla="*/ 283 h 512"/>
                <a:gd name="T26" fmla="*/ 103 w 551"/>
                <a:gd name="T27" fmla="*/ 305 h 512"/>
                <a:gd name="T28" fmla="*/ 98 w 551"/>
                <a:gd name="T29" fmla="*/ 320 h 512"/>
                <a:gd name="T30" fmla="*/ 91 w 551"/>
                <a:gd name="T31" fmla="*/ 335 h 512"/>
                <a:gd name="T32" fmla="*/ 88 w 551"/>
                <a:gd name="T33" fmla="*/ 348 h 512"/>
                <a:gd name="T34" fmla="*/ 117 w 551"/>
                <a:gd name="T35" fmla="*/ 358 h 512"/>
                <a:gd name="T36" fmla="*/ 43 w 551"/>
                <a:gd name="T37" fmla="*/ 433 h 512"/>
                <a:gd name="T38" fmla="*/ 12 w 551"/>
                <a:gd name="T39" fmla="*/ 457 h 512"/>
                <a:gd name="T40" fmla="*/ 49 w 551"/>
                <a:gd name="T41" fmla="*/ 506 h 512"/>
                <a:gd name="T42" fmla="*/ 78 w 551"/>
                <a:gd name="T43" fmla="*/ 500 h 512"/>
                <a:gd name="T44" fmla="*/ 443 w 551"/>
                <a:gd name="T45" fmla="*/ 500 h 512"/>
                <a:gd name="T46" fmla="*/ 482 w 551"/>
                <a:gd name="T47" fmla="*/ 500 h 512"/>
                <a:gd name="T48" fmla="*/ 508 w 551"/>
                <a:gd name="T49" fmla="*/ 450 h 512"/>
                <a:gd name="T50" fmla="*/ 468 w 551"/>
                <a:gd name="T51" fmla="*/ 427 h 512"/>
                <a:gd name="T52" fmla="*/ 428 w 551"/>
                <a:gd name="T53" fmla="*/ 386 h 512"/>
                <a:gd name="T54" fmla="*/ 434 w 551"/>
                <a:gd name="T55" fmla="*/ 373 h 512"/>
                <a:gd name="T56" fmla="*/ 397 w 551"/>
                <a:gd name="T57" fmla="*/ 350 h 512"/>
                <a:gd name="T58" fmla="*/ 406 w 551"/>
                <a:gd name="T59" fmla="*/ 329 h 512"/>
                <a:gd name="T60" fmla="*/ 389 w 551"/>
                <a:gd name="T61" fmla="*/ 307 h 512"/>
                <a:gd name="T62" fmla="*/ 386 w 551"/>
                <a:gd name="T63" fmla="*/ 290 h 512"/>
                <a:gd name="T64" fmla="*/ 399 w 551"/>
                <a:gd name="T65" fmla="*/ 285 h 512"/>
                <a:gd name="T66" fmla="*/ 451 w 551"/>
                <a:gd name="T67" fmla="*/ 282 h 512"/>
                <a:gd name="T68" fmla="*/ 534 w 551"/>
                <a:gd name="T69" fmla="*/ 240 h 512"/>
                <a:gd name="T70" fmla="*/ 497 w 551"/>
                <a:gd name="T71" fmla="*/ 200 h 512"/>
                <a:gd name="T72" fmla="*/ 482 w 551"/>
                <a:gd name="T73" fmla="*/ 162 h 512"/>
                <a:gd name="T74" fmla="*/ 486 w 551"/>
                <a:gd name="T75" fmla="*/ 134 h 512"/>
                <a:gd name="T76" fmla="*/ 473 w 551"/>
                <a:gd name="T77" fmla="*/ 110 h 512"/>
                <a:gd name="T78" fmla="*/ 483 w 551"/>
                <a:gd name="T79" fmla="*/ 88 h 512"/>
                <a:gd name="T80" fmla="*/ 500 w 551"/>
                <a:gd name="T81" fmla="*/ 56 h 512"/>
                <a:gd name="T82" fmla="*/ 461 w 551"/>
                <a:gd name="T83" fmla="*/ 22 h 512"/>
                <a:gd name="T84" fmla="*/ 429 w 551"/>
                <a:gd name="T85" fmla="*/ 26 h 512"/>
                <a:gd name="T86" fmla="*/ 82 w 551"/>
                <a:gd name="T87" fmla="*/ 3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1" h="512">
                  <a:moveTo>
                    <a:pt x="82" y="34"/>
                  </a:moveTo>
                  <a:cubicBezTo>
                    <a:pt x="82" y="34"/>
                    <a:pt x="45" y="10"/>
                    <a:pt x="22" y="34"/>
                  </a:cubicBezTo>
                  <a:cubicBezTo>
                    <a:pt x="0" y="58"/>
                    <a:pt x="12" y="72"/>
                    <a:pt x="32" y="91"/>
                  </a:cubicBezTo>
                  <a:cubicBezTo>
                    <a:pt x="52" y="110"/>
                    <a:pt x="76" y="135"/>
                    <a:pt x="76" y="135"/>
                  </a:cubicBezTo>
                  <a:cubicBezTo>
                    <a:pt x="76" y="135"/>
                    <a:pt x="78" y="154"/>
                    <a:pt x="79" y="160"/>
                  </a:cubicBezTo>
                  <a:cubicBezTo>
                    <a:pt x="81" y="166"/>
                    <a:pt x="85" y="175"/>
                    <a:pt x="85" y="175"/>
                  </a:cubicBezTo>
                  <a:cubicBezTo>
                    <a:pt x="83" y="192"/>
                    <a:pt x="83" y="192"/>
                    <a:pt x="83" y="192"/>
                  </a:cubicBezTo>
                  <a:cubicBezTo>
                    <a:pt x="94" y="200"/>
                    <a:pt x="94" y="200"/>
                    <a:pt x="94" y="200"/>
                  </a:cubicBezTo>
                  <a:cubicBezTo>
                    <a:pt x="98" y="211"/>
                    <a:pt x="98" y="211"/>
                    <a:pt x="98" y="211"/>
                  </a:cubicBezTo>
                  <a:cubicBezTo>
                    <a:pt x="102" y="235"/>
                    <a:pt x="102" y="235"/>
                    <a:pt x="102" y="235"/>
                  </a:cubicBezTo>
                  <a:cubicBezTo>
                    <a:pt x="102" y="235"/>
                    <a:pt x="105" y="246"/>
                    <a:pt x="107" y="253"/>
                  </a:cubicBezTo>
                  <a:cubicBezTo>
                    <a:pt x="108" y="260"/>
                    <a:pt x="107" y="259"/>
                    <a:pt x="104" y="267"/>
                  </a:cubicBezTo>
                  <a:cubicBezTo>
                    <a:pt x="102" y="276"/>
                    <a:pt x="99" y="276"/>
                    <a:pt x="102" y="283"/>
                  </a:cubicBezTo>
                  <a:cubicBezTo>
                    <a:pt x="104" y="290"/>
                    <a:pt x="103" y="305"/>
                    <a:pt x="103" y="305"/>
                  </a:cubicBezTo>
                  <a:cubicBezTo>
                    <a:pt x="103" y="305"/>
                    <a:pt x="103" y="315"/>
                    <a:pt x="98" y="320"/>
                  </a:cubicBezTo>
                  <a:cubicBezTo>
                    <a:pt x="94" y="324"/>
                    <a:pt x="91" y="335"/>
                    <a:pt x="91" y="335"/>
                  </a:cubicBezTo>
                  <a:cubicBezTo>
                    <a:pt x="88" y="348"/>
                    <a:pt x="88" y="348"/>
                    <a:pt x="88" y="348"/>
                  </a:cubicBezTo>
                  <a:cubicBezTo>
                    <a:pt x="88" y="348"/>
                    <a:pt x="83" y="359"/>
                    <a:pt x="117" y="358"/>
                  </a:cubicBezTo>
                  <a:cubicBezTo>
                    <a:pt x="43" y="433"/>
                    <a:pt x="43" y="433"/>
                    <a:pt x="43" y="433"/>
                  </a:cubicBezTo>
                  <a:cubicBezTo>
                    <a:pt x="43" y="433"/>
                    <a:pt x="19" y="437"/>
                    <a:pt x="12" y="457"/>
                  </a:cubicBezTo>
                  <a:cubicBezTo>
                    <a:pt x="5" y="477"/>
                    <a:pt x="28" y="504"/>
                    <a:pt x="49" y="506"/>
                  </a:cubicBezTo>
                  <a:cubicBezTo>
                    <a:pt x="69" y="507"/>
                    <a:pt x="78" y="500"/>
                    <a:pt x="78" y="500"/>
                  </a:cubicBezTo>
                  <a:cubicBezTo>
                    <a:pt x="443" y="500"/>
                    <a:pt x="443" y="500"/>
                    <a:pt x="443" y="500"/>
                  </a:cubicBezTo>
                  <a:cubicBezTo>
                    <a:pt x="443" y="500"/>
                    <a:pt x="462" y="512"/>
                    <a:pt x="482" y="500"/>
                  </a:cubicBezTo>
                  <a:cubicBezTo>
                    <a:pt x="502" y="488"/>
                    <a:pt x="518" y="462"/>
                    <a:pt x="508" y="450"/>
                  </a:cubicBezTo>
                  <a:cubicBezTo>
                    <a:pt x="499" y="438"/>
                    <a:pt x="468" y="427"/>
                    <a:pt x="468" y="427"/>
                  </a:cubicBezTo>
                  <a:cubicBezTo>
                    <a:pt x="428" y="386"/>
                    <a:pt x="428" y="386"/>
                    <a:pt x="428" y="386"/>
                  </a:cubicBezTo>
                  <a:cubicBezTo>
                    <a:pt x="428" y="386"/>
                    <a:pt x="440" y="381"/>
                    <a:pt x="434" y="373"/>
                  </a:cubicBezTo>
                  <a:cubicBezTo>
                    <a:pt x="428" y="365"/>
                    <a:pt x="397" y="350"/>
                    <a:pt x="397" y="350"/>
                  </a:cubicBezTo>
                  <a:cubicBezTo>
                    <a:pt x="397" y="350"/>
                    <a:pt x="408" y="336"/>
                    <a:pt x="406" y="329"/>
                  </a:cubicBezTo>
                  <a:cubicBezTo>
                    <a:pt x="405" y="322"/>
                    <a:pt x="389" y="307"/>
                    <a:pt x="389" y="307"/>
                  </a:cubicBezTo>
                  <a:cubicBezTo>
                    <a:pt x="386" y="290"/>
                    <a:pt x="386" y="290"/>
                    <a:pt x="386" y="290"/>
                  </a:cubicBezTo>
                  <a:cubicBezTo>
                    <a:pt x="386" y="290"/>
                    <a:pt x="395" y="289"/>
                    <a:pt x="399" y="285"/>
                  </a:cubicBezTo>
                  <a:cubicBezTo>
                    <a:pt x="404" y="282"/>
                    <a:pt x="441" y="288"/>
                    <a:pt x="451" y="282"/>
                  </a:cubicBezTo>
                  <a:cubicBezTo>
                    <a:pt x="462" y="276"/>
                    <a:pt x="518" y="290"/>
                    <a:pt x="534" y="240"/>
                  </a:cubicBezTo>
                  <a:cubicBezTo>
                    <a:pt x="551" y="190"/>
                    <a:pt x="497" y="200"/>
                    <a:pt x="497" y="200"/>
                  </a:cubicBezTo>
                  <a:cubicBezTo>
                    <a:pt x="497" y="200"/>
                    <a:pt x="494" y="168"/>
                    <a:pt x="482" y="162"/>
                  </a:cubicBezTo>
                  <a:cubicBezTo>
                    <a:pt x="482" y="162"/>
                    <a:pt x="487" y="142"/>
                    <a:pt x="486" y="134"/>
                  </a:cubicBezTo>
                  <a:cubicBezTo>
                    <a:pt x="485" y="125"/>
                    <a:pt x="473" y="110"/>
                    <a:pt x="473" y="110"/>
                  </a:cubicBezTo>
                  <a:cubicBezTo>
                    <a:pt x="483" y="88"/>
                    <a:pt x="483" y="88"/>
                    <a:pt x="483" y="88"/>
                  </a:cubicBezTo>
                  <a:cubicBezTo>
                    <a:pt x="483" y="88"/>
                    <a:pt x="501" y="71"/>
                    <a:pt x="500" y="56"/>
                  </a:cubicBezTo>
                  <a:cubicBezTo>
                    <a:pt x="499" y="42"/>
                    <a:pt x="482" y="22"/>
                    <a:pt x="461" y="22"/>
                  </a:cubicBezTo>
                  <a:cubicBezTo>
                    <a:pt x="440" y="22"/>
                    <a:pt x="429" y="26"/>
                    <a:pt x="429" y="26"/>
                  </a:cubicBezTo>
                  <a:cubicBezTo>
                    <a:pt x="429" y="26"/>
                    <a:pt x="220" y="0"/>
                    <a:pt x="82" y="34"/>
                  </a:cubicBezTo>
                  <a:close/>
                </a:path>
              </a:pathLst>
            </a:custGeom>
            <a:solidFill>
              <a:schemeClr val="accent1">
                <a:lumMod val="50000"/>
                <a:alpha val="70000"/>
              </a:schemeClr>
            </a:solidFill>
            <a:ln w="28575">
              <a:noFill/>
            </a:ln>
          </p:spPr>
          <p:txBody>
            <a:bodyPr vert="horz" wrap="square" lIns="91440" tIns="45720" rIns="91440" bIns="45720" numCol="1" anchor="t" anchorCtr="0" compatLnSpc="1">
              <a:prstTxWarp prst="textNoShape">
                <a:avLst/>
              </a:prstTxWarp>
            </a:bodyPr>
            <a:lstStyle/>
            <a:p>
              <a:endParaRPr lang="en-US">
                <a:solidFill>
                  <a:srgbClr val="1F2120"/>
                </a:solidFill>
                <a:latin typeface="Visby CF"/>
              </a:endParaRPr>
            </a:p>
          </p:txBody>
        </p:sp>
        <p:sp>
          <p:nvSpPr>
            <p:cNvPr id="24" name="TextBox 23">
              <a:extLst>
                <a:ext uri="{FF2B5EF4-FFF2-40B4-BE49-F238E27FC236}">
                  <a16:creationId xmlns:a16="http://schemas.microsoft.com/office/drawing/2014/main" id="{6ED72B2C-0EA8-4744-ACF3-694626D6C410}"/>
                </a:ext>
              </a:extLst>
            </p:cNvPr>
            <p:cNvSpPr txBox="1"/>
            <p:nvPr/>
          </p:nvSpPr>
          <p:spPr>
            <a:xfrm>
              <a:off x="586830" y="6913273"/>
              <a:ext cx="312906"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6DAF38"/>
                  </a:solidFill>
                  <a:effectLst/>
                  <a:uLnTx/>
                  <a:uFillTx/>
                  <a:latin typeface="Fidelity Sans" panose="020B0503030202020204" pitchFamily="34" charset="0"/>
                  <a:ea typeface="+mn-ea"/>
                  <a:cs typeface="+mn-cs"/>
                </a:rPr>
                <a:t>?</a:t>
              </a:r>
              <a:endParaRPr kumimoji="0" lang="en-US" sz="1800" b="0" i="0" u="none" strike="noStrike" kern="1200" cap="none" spc="0" normalizeH="0" baseline="0" noProof="0">
                <a:ln>
                  <a:noFill/>
                </a:ln>
                <a:solidFill>
                  <a:srgbClr val="1F2120"/>
                </a:solidFill>
                <a:effectLst/>
                <a:uLnTx/>
                <a:uFillTx/>
                <a:latin typeface="Visby CF"/>
                <a:ea typeface="+mn-ea"/>
                <a:cs typeface="+mn-cs"/>
              </a:endParaRPr>
            </a:p>
          </p:txBody>
        </p:sp>
      </p:grpSp>
    </p:spTree>
    <p:extLst>
      <p:ext uri="{BB962C8B-B14F-4D97-AF65-F5344CB8AC3E}">
        <p14:creationId xmlns:p14="http://schemas.microsoft.com/office/powerpoint/2010/main" val="133295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1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1ED5C-938E-4290-B807-3E1CC70E3D79}"/>
              </a:ext>
            </a:extLst>
          </p:cNvPr>
          <p:cNvPicPr>
            <a:picLocks noChangeAspect="1"/>
          </p:cNvPicPr>
          <p:nvPr/>
        </p:nvPicPr>
        <p:blipFill>
          <a:blip r:embed="rId3"/>
          <a:stretch>
            <a:fillRect/>
          </a:stretch>
        </p:blipFill>
        <p:spPr>
          <a:xfrm>
            <a:off x="0" y="0"/>
            <a:ext cx="12192000" cy="6857999"/>
          </a:xfrm>
          <a:prstGeom prst="rect">
            <a:avLst/>
          </a:prstGeom>
        </p:spPr>
      </p:pic>
      <p:sp>
        <p:nvSpPr>
          <p:cNvPr id="45" name="Rectangle 44">
            <a:extLst>
              <a:ext uri="{FF2B5EF4-FFF2-40B4-BE49-F238E27FC236}">
                <a16:creationId xmlns:a16="http://schemas.microsoft.com/office/drawing/2014/main" id="{FE63C8AA-7082-4D83-90A9-1AD428B0F4F1}"/>
              </a:ext>
            </a:extLst>
          </p:cNvPr>
          <p:cNvSpPr/>
          <p:nvPr/>
        </p:nvSpPr>
        <p:spPr>
          <a:xfrm>
            <a:off x="5107754"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6" name="Rectangle 45">
            <a:extLst>
              <a:ext uri="{FF2B5EF4-FFF2-40B4-BE49-F238E27FC236}">
                <a16:creationId xmlns:a16="http://schemas.microsoft.com/office/drawing/2014/main" id="{4655BEE8-31F1-4207-B150-1CC5224B94AE}"/>
              </a:ext>
            </a:extLst>
          </p:cNvPr>
          <p:cNvSpPr/>
          <p:nvPr/>
        </p:nvSpPr>
        <p:spPr>
          <a:xfrm>
            <a:off x="9634566" y="1611509"/>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7" name="Rectangle 46">
            <a:extLst>
              <a:ext uri="{FF2B5EF4-FFF2-40B4-BE49-F238E27FC236}">
                <a16:creationId xmlns:a16="http://schemas.microsoft.com/office/drawing/2014/main" id="{F5B512CE-A1E2-4B88-BA7C-4AC5289EFDDF}"/>
              </a:ext>
            </a:extLst>
          </p:cNvPr>
          <p:cNvSpPr/>
          <p:nvPr/>
        </p:nvSpPr>
        <p:spPr>
          <a:xfrm>
            <a:off x="7371044" y="3656821"/>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4" name="Rectangle 43">
            <a:extLst>
              <a:ext uri="{FF2B5EF4-FFF2-40B4-BE49-F238E27FC236}">
                <a16:creationId xmlns:a16="http://schemas.microsoft.com/office/drawing/2014/main" id="{5A1803CD-86D4-45E7-8AB7-37B591EEB7AC}"/>
              </a:ext>
            </a:extLst>
          </p:cNvPr>
          <p:cNvSpPr/>
          <p:nvPr/>
        </p:nvSpPr>
        <p:spPr>
          <a:xfrm>
            <a:off x="2820228" y="4072943"/>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3" name="Rectangle 42">
            <a:extLst>
              <a:ext uri="{FF2B5EF4-FFF2-40B4-BE49-F238E27FC236}">
                <a16:creationId xmlns:a16="http://schemas.microsoft.com/office/drawing/2014/main" id="{388A92AD-2BC0-45C2-A271-C4BC07D2F5B4}"/>
              </a:ext>
            </a:extLst>
          </p:cNvPr>
          <p:cNvSpPr/>
          <p:nvPr/>
        </p:nvSpPr>
        <p:spPr>
          <a:xfrm>
            <a:off x="509941" y="2035935"/>
            <a:ext cx="550792" cy="53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l">
              <a:lnSpc>
                <a:spcPct val="120000"/>
              </a:lnSpc>
              <a:spcAft>
                <a:spcPts val="1200"/>
              </a:spcAft>
            </a:pPr>
            <a:endParaRPr lang="en-US" sz="1400" kern="100" err="1"/>
          </a:p>
        </p:txBody>
      </p:sp>
      <p:sp>
        <p:nvSpPr>
          <p:cNvPr id="48" name="TextBox 47">
            <a:extLst>
              <a:ext uri="{FF2B5EF4-FFF2-40B4-BE49-F238E27FC236}">
                <a16:creationId xmlns:a16="http://schemas.microsoft.com/office/drawing/2014/main" id="{9F3ABFA7-1C20-4A37-8F91-522D73B6C44E}"/>
              </a:ext>
            </a:extLst>
          </p:cNvPr>
          <p:cNvSpPr txBox="1"/>
          <p:nvPr/>
        </p:nvSpPr>
        <p:spPr>
          <a:xfrm>
            <a:off x="5155789" y="2213843"/>
            <a:ext cx="2022145" cy="1672253"/>
          </a:xfrm>
          <a:prstGeom prst="rect">
            <a:avLst/>
          </a:prstGeom>
          <a:noFill/>
        </p:spPr>
        <p:txBody>
          <a:bodyPr wrap="square" lIns="0" rtlCol="0" anchor="t" anchorCtr="0">
            <a:spAutoFit/>
          </a:bodyPr>
          <a:lstStyle/>
          <a:p>
            <a:pPr>
              <a:spcBef>
                <a:spcPts val="800"/>
              </a:spcBef>
            </a:pPr>
            <a:r>
              <a:rPr lang="en-US" sz="2800">
                <a:solidFill>
                  <a:schemeClr val="bg1"/>
                </a:solidFill>
              </a:rPr>
              <a:t>Build your roadmap</a:t>
            </a:r>
          </a:p>
          <a:p>
            <a:pPr>
              <a:spcBef>
                <a:spcPts val="800"/>
              </a:spcBef>
            </a:pPr>
            <a:r>
              <a:rPr lang="en-US" sz="2000">
                <a:solidFill>
                  <a:schemeClr val="accent1">
                    <a:lumMod val="50000"/>
                  </a:schemeClr>
                </a:solidFill>
              </a:rPr>
              <a:t>Spending and saving in action</a:t>
            </a:r>
          </a:p>
        </p:txBody>
      </p:sp>
      <p:sp>
        <p:nvSpPr>
          <p:cNvPr id="4" name="TextBox 3">
            <a:extLst>
              <a:ext uri="{FF2B5EF4-FFF2-40B4-BE49-F238E27FC236}">
                <a16:creationId xmlns:a16="http://schemas.microsoft.com/office/drawing/2014/main" id="{E3C29D4E-331C-4DFC-A20D-A7CA136D3450}"/>
              </a:ext>
            </a:extLst>
          </p:cNvPr>
          <p:cNvSpPr txBox="1"/>
          <p:nvPr/>
        </p:nvSpPr>
        <p:spPr>
          <a:xfrm>
            <a:off x="561818" y="1989929"/>
            <a:ext cx="550792" cy="584775"/>
          </a:xfrm>
          <a:prstGeom prst="rect">
            <a:avLst/>
          </a:prstGeom>
          <a:noFill/>
        </p:spPr>
        <p:txBody>
          <a:bodyPr wrap="none" lIns="0" rtlCol="0" anchor="ctr">
            <a:spAutoFit/>
          </a:bodyPr>
          <a:lstStyle/>
          <a:p>
            <a:r>
              <a:rPr lang="en-US" sz="3200" b="1">
                <a:solidFill>
                  <a:schemeClr val="accent1"/>
                </a:solidFill>
              </a:rPr>
              <a:t>01</a:t>
            </a:r>
          </a:p>
        </p:txBody>
      </p:sp>
      <p:sp>
        <p:nvSpPr>
          <p:cNvPr id="27" name="TextBox 26">
            <a:extLst>
              <a:ext uri="{FF2B5EF4-FFF2-40B4-BE49-F238E27FC236}">
                <a16:creationId xmlns:a16="http://schemas.microsoft.com/office/drawing/2014/main" id="{5E3EE887-9D98-4E04-830C-567BE3E30936}"/>
              </a:ext>
            </a:extLst>
          </p:cNvPr>
          <p:cNvSpPr txBox="1"/>
          <p:nvPr/>
        </p:nvSpPr>
        <p:spPr>
          <a:xfrm>
            <a:off x="2859736" y="4037377"/>
            <a:ext cx="550792" cy="584775"/>
          </a:xfrm>
          <a:prstGeom prst="rect">
            <a:avLst/>
          </a:prstGeom>
          <a:noFill/>
        </p:spPr>
        <p:txBody>
          <a:bodyPr wrap="none" lIns="0" rtlCol="0" anchor="ctr">
            <a:spAutoFit/>
          </a:bodyPr>
          <a:lstStyle/>
          <a:p>
            <a:r>
              <a:rPr lang="en-US" sz="3200" b="1">
                <a:solidFill>
                  <a:schemeClr val="accent1"/>
                </a:solidFill>
              </a:rPr>
              <a:t>02</a:t>
            </a:r>
          </a:p>
        </p:txBody>
      </p:sp>
      <p:sp>
        <p:nvSpPr>
          <p:cNvPr id="29" name="TextBox 28">
            <a:extLst>
              <a:ext uri="{FF2B5EF4-FFF2-40B4-BE49-F238E27FC236}">
                <a16:creationId xmlns:a16="http://schemas.microsoft.com/office/drawing/2014/main" id="{ABFC66CF-B9AC-4C99-80CC-BF633BEA34D6}"/>
              </a:ext>
            </a:extLst>
          </p:cNvPr>
          <p:cNvSpPr txBox="1"/>
          <p:nvPr/>
        </p:nvSpPr>
        <p:spPr>
          <a:xfrm>
            <a:off x="5161038" y="1570829"/>
            <a:ext cx="550792" cy="584775"/>
          </a:xfrm>
          <a:prstGeom prst="rect">
            <a:avLst/>
          </a:prstGeom>
          <a:noFill/>
        </p:spPr>
        <p:txBody>
          <a:bodyPr wrap="none" lIns="0" rtlCol="0" anchor="ctr">
            <a:spAutoFit/>
          </a:bodyPr>
          <a:lstStyle/>
          <a:p>
            <a:r>
              <a:rPr lang="en-US" sz="3200" b="1">
                <a:solidFill>
                  <a:schemeClr val="accent1"/>
                </a:solidFill>
              </a:rPr>
              <a:t>03</a:t>
            </a:r>
          </a:p>
        </p:txBody>
      </p:sp>
      <p:sp>
        <p:nvSpPr>
          <p:cNvPr id="31" name="TextBox 30">
            <a:extLst>
              <a:ext uri="{FF2B5EF4-FFF2-40B4-BE49-F238E27FC236}">
                <a16:creationId xmlns:a16="http://schemas.microsoft.com/office/drawing/2014/main" id="{828F1276-EF8E-4226-B190-66695458D896}"/>
              </a:ext>
            </a:extLst>
          </p:cNvPr>
          <p:cNvSpPr txBox="1"/>
          <p:nvPr/>
        </p:nvSpPr>
        <p:spPr>
          <a:xfrm>
            <a:off x="7414199" y="3621879"/>
            <a:ext cx="550792" cy="584775"/>
          </a:xfrm>
          <a:prstGeom prst="rect">
            <a:avLst/>
          </a:prstGeom>
          <a:noFill/>
        </p:spPr>
        <p:txBody>
          <a:bodyPr wrap="none" lIns="0" rtlCol="0" anchor="ctr">
            <a:spAutoFit/>
          </a:bodyPr>
          <a:lstStyle/>
          <a:p>
            <a:r>
              <a:rPr lang="en-US" sz="3200" b="1">
                <a:solidFill>
                  <a:schemeClr val="accent1"/>
                </a:solidFill>
              </a:rPr>
              <a:t>04</a:t>
            </a:r>
          </a:p>
        </p:txBody>
      </p:sp>
      <p:sp>
        <p:nvSpPr>
          <p:cNvPr id="33" name="TextBox 32">
            <a:extLst>
              <a:ext uri="{FF2B5EF4-FFF2-40B4-BE49-F238E27FC236}">
                <a16:creationId xmlns:a16="http://schemas.microsoft.com/office/drawing/2014/main" id="{72ECD67D-C418-4C76-ACC9-B0CDB548098D}"/>
              </a:ext>
            </a:extLst>
          </p:cNvPr>
          <p:cNvSpPr txBox="1"/>
          <p:nvPr/>
        </p:nvSpPr>
        <p:spPr>
          <a:xfrm>
            <a:off x="9689117" y="1570895"/>
            <a:ext cx="550792" cy="584775"/>
          </a:xfrm>
          <a:prstGeom prst="rect">
            <a:avLst/>
          </a:prstGeom>
          <a:noFill/>
        </p:spPr>
        <p:txBody>
          <a:bodyPr wrap="none" lIns="0" rtlCol="0" anchor="ctr">
            <a:spAutoFit/>
          </a:bodyPr>
          <a:lstStyle/>
          <a:p>
            <a:r>
              <a:rPr lang="en-US" sz="3200" b="1">
                <a:solidFill>
                  <a:schemeClr val="accent1"/>
                </a:solidFill>
              </a:rPr>
              <a:t>05</a:t>
            </a:r>
          </a:p>
        </p:txBody>
      </p:sp>
      <p:sp>
        <p:nvSpPr>
          <p:cNvPr id="26" name="TextBox 25">
            <a:extLst>
              <a:ext uri="{FF2B5EF4-FFF2-40B4-BE49-F238E27FC236}">
                <a16:creationId xmlns:a16="http://schemas.microsoft.com/office/drawing/2014/main" id="{B4DFE52A-F5BF-453C-9CF6-4C6EDF1A00D5}"/>
              </a:ext>
            </a:extLst>
          </p:cNvPr>
          <p:cNvSpPr txBox="1"/>
          <p:nvPr/>
        </p:nvSpPr>
        <p:spPr>
          <a:xfrm>
            <a:off x="561818" y="2759943"/>
            <a:ext cx="2022145" cy="2154436"/>
          </a:xfrm>
          <a:prstGeom prst="rect">
            <a:avLst/>
          </a:prstGeom>
          <a:noFill/>
        </p:spPr>
        <p:txBody>
          <a:bodyPr wrap="square" lIns="0" rtlCol="0" anchor="t" anchorCtr="0">
            <a:spAutoFit/>
          </a:bodyPr>
          <a:lstStyle/>
          <a:p>
            <a:pPr>
              <a:spcBef>
                <a:spcPts val="800"/>
              </a:spcBef>
            </a:pPr>
            <a:r>
              <a:rPr lang="en-US" sz="2800">
                <a:solidFill>
                  <a:schemeClr val="bg1"/>
                </a:solidFill>
              </a:rPr>
              <a:t>Let the adventure begin!</a:t>
            </a:r>
          </a:p>
          <a:p>
            <a:pPr>
              <a:spcBef>
                <a:spcPts val="800"/>
              </a:spcBef>
            </a:pPr>
            <a:r>
              <a:rPr lang="en-US" sz="2000">
                <a:solidFill>
                  <a:schemeClr val="accent1">
                    <a:lumMod val="50000"/>
                  </a:schemeClr>
                </a:solidFill>
              </a:rPr>
              <a:t>Short-term / long-term goals</a:t>
            </a:r>
          </a:p>
        </p:txBody>
      </p:sp>
      <p:sp>
        <p:nvSpPr>
          <p:cNvPr id="28" name="TextBox 27">
            <a:extLst>
              <a:ext uri="{FF2B5EF4-FFF2-40B4-BE49-F238E27FC236}">
                <a16:creationId xmlns:a16="http://schemas.microsoft.com/office/drawing/2014/main" id="{E896F796-3C79-4E78-AC45-D1DB06C8B67E}"/>
              </a:ext>
            </a:extLst>
          </p:cNvPr>
          <p:cNvSpPr txBox="1"/>
          <p:nvPr/>
        </p:nvSpPr>
        <p:spPr>
          <a:xfrm>
            <a:off x="2859737" y="4680391"/>
            <a:ext cx="2296052" cy="1672253"/>
          </a:xfrm>
          <a:prstGeom prst="rect">
            <a:avLst/>
          </a:prstGeom>
          <a:noFill/>
        </p:spPr>
        <p:txBody>
          <a:bodyPr wrap="square" lIns="0" rtlCol="0" anchor="t" anchorCtr="0">
            <a:spAutoFit/>
          </a:bodyPr>
          <a:lstStyle/>
          <a:p>
            <a:pPr>
              <a:spcBef>
                <a:spcPts val="800"/>
              </a:spcBef>
            </a:pPr>
            <a:r>
              <a:rPr lang="en-US" sz="2800">
                <a:solidFill>
                  <a:schemeClr val="bg1"/>
                </a:solidFill>
              </a:rPr>
              <a:t>Lay of </a:t>
            </a:r>
            <a:br>
              <a:rPr lang="en-US" sz="2800">
                <a:solidFill>
                  <a:schemeClr val="bg1"/>
                </a:solidFill>
              </a:rPr>
            </a:br>
            <a:r>
              <a:rPr lang="en-US" sz="2800">
                <a:solidFill>
                  <a:schemeClr val="bg1"/>
                </a:solidFill>
              </a:rPr>
              <a:t>the land</a:t>
            </a:r>
          </a:p>
          <a:p>
            <a:pPr>
              <a:spcBef>
                <a:spcPts val="800"/>
              </a:spcBef>
            </a:pPr>
            <a:r>
              <a:rPr lang="en-US" sz="2000">
                <a:solidFill>
                  <a:schemeClr val="accent1">
                    <a:lumMod val="50000"/>
                  </a:schemeClr>
                </a:solidFill>
              </a:rPr>
              <a:t>Intro into saving </a:t>
            </a:r>
            <a:br>
              <a:rPr lang="en-US" sz="2000">
                <a:solidFill>
                  <a:schemeClr val="accent1">
                    <a:lumMod val="50000"/>
                  </a:schemeClr>
                </a:solidFill>
              </a:rPr>
            </a:br>
            <a:r>
              <a:rPr lang="en-US" sz="2000">
                <a:solidFill>
                  <a:schemeClr val="accent1">
                    <a:lumMod val="50000"/>
                  </a:schemeClr>
                </a:solidFill>
              </a:rPr>
              <a:t>and spending</a:t>
            </a:r>
          </a:p>
        </p:txBody>
      </p:sp>
      <p:sp>
        <p:nvSpPr>
          <p:cNvPr id="32" name="TextBox 31">
            <a:extLst>
              <a:ext uri="{FF2B5EF4-FFF2-40B4-BE49-F238E27FC236}">
                <a16:creationId xmlns:a16="http://schemas.microsoft.com/office/drawing/2014/main" id="{D67FABA3-91EB-4702-9260-A29A9C89AAA9}"/>
              </a:ext>
            </a:extLst>
          </p:cNvPr>
          <p:cNvSpPr txBox="1"/>
          <p:nvPr/>
        </p:nvSpPr>
        <p:spPr>
          <a:xfrm>
            <a:off x="7414199" y="4264893"/>
            <a:ext cx="2037287" cy="1672253"/>
          </a:xfrm>
          <a:prstGeom prst="rect">
            <a:avLst/>
          </a:prstGeom>
          <a:noFill/>
        </p:spPr>
        <p:txBody>
          <a:bodyPr wrap="square" lIns="0" rtlCol="0" anchor="t" anchorCtr="0">
            <a:spAutoFit/>
          </a:bodyPr>
          <a:lstStyle/>
          <a:p>
            <a:pPr>
              <a:spcBef>
                <a:spcPts val="800"/>
              </a:spcBef>
            </a:pPr>
            <a:r>
              <a:rPr lang="en-US" sz="2800">
                <a:solidFill>
                  <a:schemeClr val="bg1"/>
                </a:solidFill>
              </a:rPr>
              <a:t>Boost </a:t>
            </a:r>
            <a:br>
              <a:rPr lang="en-US" sz="2800">
                <a:solidFill>
                  <a:schemeClr val="bg1"/>
                </a:solidFill>
              </a:rPr>
            </a:br>
            <a:r>
              <a:rPr lang="en-US" sz="2800">
                <a:solidFill>
                  <a:schemeClr val="bg1"/>
                </a:solidFill>
              </a:rPr>
              <a:t>your plan</a:t>
            </a:r>
          </a:p>
          <a:p>
            <a:pPr>
              <a:spcBef>
                <a:spcPts val="800"/>
              </a:spcBef>
            </a:pPr>
            <a:r>
              <a:rPr lang="en-US" sz="2000">
                <a:solidFill>
                  <a:schemeClr val="accent1">
                    <a:lumMod val="50000"/>
                  </a:schemeClr>
                </a:solidFill>
              </a:rPr>
              <a:t>Jump into investing</a:t>
            </a:r>
          </a:p>
        </p:txBody>
      </p:sp>
      <p:sp>
        <p:nvSpPr>
          <p:cNvPr id="34" name="TextBox 33">
            <a:extLst>
              <a:ext uri="{FF2B5EF4-FFF2-40B4-BE49-F238E27FC236}">
                <a16:creationId xmlns:a16="http://schemas.microsoft.com/office/drawing/2014/main" id="{806CB499-2962-41C7-91A7-5CCC61338409}"/>
              </a:ext>
            </a:extLst>
          </p:cNvPr>
          <p:cNvSpPr txBox="1"/>
          <p:nvPr/>
        </p:nvSpPr>
        <p:spPr>
          <a:xfrm>
            <a:off x="9689118" y="2213909"/>
            <a:ext cx="2022144" cy="1672253"/>
          </a:xfrm>
          <a:prstGeom prst="rect">
            <a:avLst/>
          </a:prstGeom>
          <a:noFill/>
        </p:spPr>
        <p:txBody>
          <a:bodyPr wrap="square" lIns="0" rtlCol="0" anchor="t" anchorCtr="0">
            <a:spAutoFit/>
          </a:bodyPr>
          <a:lstStyle/>
          <a:p>
            <a:pPr>
              <a:spcBef>
                <a:spcPts val="800"/>
              </a:spcBef>
            </a:pPr>
            <a:r>
              <a:rPr lang="en-US" sz="2800">
                <a:solidFill>
                  <a:schemeClr val="bg1"/>
                </a:solidFill>
              </a:rPr>
              <a:t>Adventure awaits!</a:t>
            </a:r>
          </a:p>
          <a:p>
            <a:pPr>
              <a:spcBef>
                <a:spcPts val="800"/>
              </a:spcBef>
            </a:pPr>
            <a:r>
              <a:rPr lang="en-US" sz="2000">
                <a:solidFill>
                  <a:schemeClr val="accent1">
                    <a:lumMod val="50000"/>
                  </a:schemeClr>
                </a:solidFill>
              </a:rPr>
              <a:t>Share the knowledge!</a:t>
            </a:r>
          </a:p>
        </p:txBody>
      </p:sp>
      <p:grpSp>
        <p:nvGrpSpPr>
          <p:cNvPr id="6" name="Group 5">
            <a:extLst>
              <a:ext uri="{FF2B5EF4-FFF2-40B4-BE49-F238E27FC236}">
                <a16:creationId xmlns:a16="http://schemas.microsoft.com/office/drawing/2014/main" id="{13AF2F0A-7963-40E0-B3F0-4EF213FEF351}"/>
              </a:ext>
            </a:extLst>
          </p:cNvPr>
          <p:cNvGrpSpPr/>
          <p:nvPr/>
        </p:nvGrpSpPr>
        <p:grpSpPr>
          <a:xfrm>
            <a:off x="13735050" y="3169368"/>
            <a:ext cx="476250" cy="3260045"/>
            <a:chOff x="0" y="3169368"/>
            <a:chExt cx="14211300" cy="3260045"/>
          </a:xfrm>
        </p:grpSpPr>
        <p:cxnSp>
          <p:nvCxnSpPr>
            <p:cNvPr id="5" name="Straight Connector 4">
              <a:extLst>
                <a:ext uri="{FF2B5EF4-FFF2-40B4-BE49-F238E27FC236}">
                  <a16:creationId xmlns:a16="http://schemas.microsoft.com/office/drawing/2014/main" id="{414E3925-DF8A-4488-9CCB-EF491A887FFD}"/>
                </a:ext>
              </a:extLst>
            </p:cNvPr>
            <p:cNvCxnSpPr/>
            <p:nvPr/>
          </p:nvCxnSpPr>
          <p:spPr>
            <a:xfrm>
              <a:off x="0" y="3169368"/>
              <a:ext cx="14211300" cy="0"/>
            </a:xfrm>
            <a:prstGeom prst="line">
              <a:avLst/>
            </a:prstGeom>
            <a:noFill/>
            <a:ln w="19050" cap="rnd" cmpd="sng" algn="ctr">
              <a:solidFill>
                <a:srgbClr val="FFFFFF">
                  <a:lumMod val="85000"/>
                </a:srgbClr>
              </a:solidFill>
              <a:prstDash val="solid"/>
              <a:round/>
            </a:ln>
            <a:effectLst/>
          </p:spPr>
        </p:cxnSp>
        <p:cxnSp>
          <p:nvCxnSpPr>
            <p:cNvPr id="37" name="Straight Connector 36">
              <a:extLst>
                <a:ext uri="{FF2B5EF4-FFF2-40B4-BE49-F238E27FC236}">
                  <a16:creationId xmlns:a16="http://schemas.microsoft.com/office/drawing/2014/main" id="{B8C9ADDC-B603-4AC9-840A-775BEA115C0D}"/>
                </a:ext>
              </a:extLst>
            </p:cNvPr>
            <p:cNvCxnSpPr/>
            <p:nvPr/>
          </p:nvCxnSpPr>
          <p:spPr>
            <a:xfrm>
              <a:off x="0" y="3577036"/>
              <a:ext cx="14211300" cy="0"/>
            </a:xfrm>
            <a:prstGeom prst="line">
              <a:avLst/>
            </a:prstGeom>
            <a:noFill/>
            <a:ln w="19050" cap="rnd" cmpd="sng" algn="ctr">
              <a:solidFill>
                <a:srgbClr val="FFFFFF">
                  <a:lumMod val="85000"/>
                </a:srgbClr>
              </a:solidFill>
              <a:prstDash val="solid"/>
              <a:round/>
            </a:ln>
            <a:effectLst/>
          </p:spPr>
        </p:cxnSp>
        <p:cxnSp>
          <p:nvCxnSpPr>
            <p:cNvPr id="49" name="Straight Connector 48">
              <a:extLst>
                <a:ext uri="{FF2B5EF4-FFF2-40B4-BE49-F238E27FC236}">
                  <a16:creationId xmlns:a16="http://schemas.microsoft.com/office/drawing/2014/main" id="{EFC80509-A053-4348-A593-1410591BEBC3}"/>
                </a:ext>
              </a:extLst>
            </p:cNvPr>
            <p:cNvCxnSpPr/>
            <p:nvPr/>
          </p:nvCxnSpPr>
          <p:spPr>
            <a:xfrm>
              <a:off x="0" y="3985466"/>
              <a:ext cx="14211300" cy="0"/>
            </a:xfrm>
            <a:prstGeom prst="line">
              <a:avLst/>
            </a:prstGeom>
            <a:noFill/>
            <a:ln w="19050" cap="rnd" cmpd="sng" algn="ctr">
              <a:solidFill>
                <a:srgbClr val="FFFFFF">
                  <a:lumMod val="85000"/>
                </a:srgbClr>
              </a:solidFill>
              <a:prstDash val="solid"/>
              <a:round/>
            </a:ln>
            <a:effectLst/>
          </p:spPr>
        </p:cxnSp>
        <p:cxnSp>
          <p:nvCxnSpPr>
            <p:cNvPr id="51" name="Straight Connector 50">
              <a:extLst>
                <a:ext uri="{FF2B5EF4-FFF2-40B4-BE49-F238E27FC236}">
                  <a16:creationId xmlns:a16="http://schemas.microsoft.com/office/drawing/2014/main" id="{DEAF3588-DED6-4AA4-BE75-0AFFC2E48AF5}"/>
                </a:ext>
              </a:extLst>
            </p:cNvPr>
            <p:cNvCxnSpPr/>
            <p:nvPr/>
          </p:nvCxnSpPr>
          <p:spPr>
            <a:xfrm>
              <a:off x="0" y="4392567"/>
              <a:ext cx="14211300" cy="0"/>
            </a:xfrm>
            <a:prstGeom prst="line">
              <a:avLst/>
            </a:prstGeom>
            <a:noFill/>
            <a:ln w="19050" cap="rnd" cmpd="sng" algn="ctr">
              <a:solidFill>
                <a:srgbClr val="FFFFFF">
                  <a:lumMod val="85000"/>
                </a:srgbClr>
              </a:solidFill>
              <a:prstDash val="solid"/>
              <a:round/>
            </a:ln>
            <a:effectLst/>
          </p:spPr>
        </p:cxnSp>
        <p:cxnSp>
          <p:nvCxnSpPr>
            <p:cNvPr id="53" name="Straight Connector 52">
              <a:extLst>
                <a:ext uri="{FF2B5EF4-FFF2-40B4-BE49-F238E27FC236}">
                  <a16:creationId xmlns:a16="http://schemas.microsoft.com/office/drawing/2014/main" id="{71BCC104-9D6B-43CE-A26D-D7895D750EF0}"/>
                </a:ext>
              </a:extLst>
            </p:cNvPr>
            <p:cNvCxnSpPr/>
            <p:nvPr/>
          </p:nvCxnSpPr>
          <p:spPr>
            <a:xfrm>
              <a:off x="0" y="4800997"/>
              <a:ext cx="14211300" cy="0"/>
            </a:xfrm>
            <a:prstGeom prst="line">
              <a:avLst/>
            </a:prstGeom>
            <a:noFill/>
            <a:ln w="19050" cap="rnd" cmpd="sng" algn="ctr">
              <a:solidFill>
                <a:srgbClr val="FFFFFF">
                  <a:lumMod val="85000"/>
                </a:srgbClr>
              </a:solidFill>
              <a:prstDash val="solid"/>
              <a:round/>
            </a:ln>
            <a:effectLst/>
          </p:spPr>
        </p:cxnSp>
        <p:cxnSp>
          <p:nvCxnSpPr>
            <p:cNvPr id="58" name="Straight Connector 57">
              <a:extLst>
                <a:ext uri="{FF2B5EF4-FFF2-40B4-BE49-F238E27FC236}">
                  <a16:creationId xmlns:a16="http://schemas.microsoft.com/office/drawing/2014/main" id="{007A4CC6-C868-4BE9-9123-1A4A8E852950}"/>
                </a:ext>
              </a:extLst>
            </p:cNvPr>
            <p:cNvCxnSpPr/>
            <p:nvPr/>
          </p:nvCxnSpPr>
          <p:spPr>
            <a:xfrm>
              <a:off x="0" y="5205452"/>
              <a:ext cx="14211300" cy="0"/>
            </a:xfrm>
            <a:prstGeom prst="line">
              <a:avLst/>
            </a:prstGeom>
            <a:noFill/>
            <a:ln w="19050" cap="rnd" cmpd="sng" algn="ctr">
              <a:solidFill>
                <a:srgbClr val="FFFFFF">
                  <a:lumMod val="85000"/>
                </a:srgbClr>
              </a:solidFill>
              <a:prstDash val="solid"/>
              <a:round/>
            </a:ln>
            <a:effectLst/>
          </p:spPr>
        </p:cxnSp>
        <p:cxnSp>
          <p:nvCxnSpPr>
            <p:cNvPr id="59" name="Straight Connector 58">
              <a:extLst>
                <a:ext uri="{FF2B5EF4-FFF2-40B4-BE49-F238E27FC236}">
                  <a16:creationId xmlns:a16="http://schemas.microsoft.com/office/drawing/2014/main" id="{F359C431-0DC0-4814-B10D-276055732D57}"/>
                </a:ext>
              </a:extLst>
            </p:cNvPr>
            <p:cNvCxnSpPr/>
            <p:nvPr/>
          </p:nvCxnSpPr>
          <p:spPr>
            <a:xfrm>
              <a:off x="0" y="5613882"/>
              <a:ext cx="14211300" cy="0"/>
            </a:xfrm>
            <a:prstGeom prst="line">
              <a:avLst/>
            </a:prstGeom>
            <a:noFill/>
            <a:ln w="19050" cap="rnd" cmpd="sng" algn="ctr">
              <a:solidFill>
                <a:srgbClr val="FFFFFF">
                  <a:lumMod val="85000"/>
                </a:srgbClr>
              </a:solidFill>
              <a:prstDash val="solid"/>
              <a:round/>
            </a:ln>
            <a:effectLst/>
          </p:spPr>
        </p:cxnSp>
        <p:cxnSp>
          <p:nvCxnSpPr>
            <p:cNvPr id="60" name="Straight Connector 59">
              <a:extLst>
                <a:ext uri="{FF2B5EF4-FFF2-40B4-BE49-F238E27FC236}">
                  <a16:creationId xmlns:a16="http://schemas.microsoft.com/office/drawing/2014/main" id="{93051E54-3131-4ADB-B280-5F5ABB100DF9}"/>
                </a:ext>
              </a:extLst>
            </p:cNvPr>
            <p:cNvCxnSpPr/>
            <p:nvPr/>
          </p:nvCxnSpPr>
          <p:spPr>
            <a:xfrm>
              <a:off x="0" y="6020983"/>
              <a:ext cx="14211300" cy="0"/>
            </a:xfrm>
            <a:prstGeom prst="line">
              <a:avLst/>
            </a:prstGeom>
            <a:noFill/>
            <a:ln w="19050" cap="rnd" cmpd="sng" algn="ctr">
              <a:solidFill>
                <a:srgbClr val="FFFFFF">
                  <a:lumMod val="85000"/>
                </a:srgbClr>
              </a:solidFill>
              <a:prstDash val="solid"/>
              <a:round/>
            </a:ln>
            <a:effectLst/>
          </p:spPr>
        </p:cxnSp>
        <p:cxnSp>
          <p:nvCxnSpPr>
            <p:cNvPr id="61" name="Straight Connector 60">
              <a:extLst>
                <a:ext uri="{FF2B5EF4-FFF2-40B4-BE49-F238E27FC236}">
                  <a16:creationId xmlns:a16="http://schemas.microsoft.com/office/drawing/2014/main" id="{187F4F89-C59B-4484-BC2B-2F4BD9C9FD33}"/>
                </a:ext>
              </a:extLst>
            </p:cNvPr>
            <p:cNvCxnSpPr/>
            <p:nvPr/>
          </p:nvCxnSpPr>
          <p:spPr>
            <a:xfrm>
              <a:off x="0" y="6429413"/>
              <a:ext cx="14211300" cy="0"/>
            </a:xfrm>
            <a:prstGeom prst="line">
              <a:avLst/>
            </a:prstGeom>
            <a:noFill/>
            <a:ln w="19050" cap="rnd" cmpd="sng" algn="ctr">
              <a:solidFill>
                <a:srgbClr val="FFFFFF">
                  <a:lumMod val="85000"/>
                </a:srgbClr>
              </a:solidFill>
              <a:prstDash val="solid"/>
              <a:round/>
            </a:ln>
            <a:effectLst/>
          </p:spPr>
        </p:cxnSp>
      </p:grpSp>
      <p:grpSp>
        <p:nvGrpSpPr>
          <p:cNvPr id="62" name="Group 61">
            <a:extLst>
              <a:ext uri="{FF2B5EF4-FFF2-40B4-BE49-F238E27FC236}">
                <a16:creationId xmlns:a16="http://schemas.microsoft.com/office/drawing/2014/main" id="{5FB88375-6A98-4E83-B545-C239C2123213}"/>
              </a:ext>
            </a:extLst>
          </p:cNvPr>
          <p:cNvGrpSpPr/>
          <p:nvPr/>
        </p:nvGrpSpPr>
        <p:grpSpPr>
          <a:xfrm>
            <a:off x="13735050" y="-104011"/>
            <a:ext cx="476250" cy="3260045"/>
            <a:chOff x="0" y="3169368"/>
            <a:chExt cx="14211300" cy="3260045"/>
          </a:xfrm>
        </p:grpSpPr>
        <p:cxnSp>
          <p:nvCxnSpPr>
            <p:cNvPr id="63" name="Straight Connector 62">
              <a:extLst>
                <a:ext uri="{FF2B5EF4-FFF2-40B4-BE49-F238E27FC236}">
                  <a16:creationId xmlns:a16="http://schemas.microsoft.com/office/drawing/2014/main" id="{C6D96152-C62E-472D-8566-6E6C814AFBCE}"/>
                </a:ext>
              </a:extLst>
            </p:cNvPr>
            <p:cNvCxnSpPr/>
            <p:nvPr/>
          </p:nvCxnSpPr>
          <p:spPr>
            <a:xfrm>
              <a:off x="0" y="3169368"/>
              <a:ext cx="14211300" cy="0"/>
            </a:xfrm>
            <a:prstGeom prst="line">
              <a:avLst/>
            </a:prstGeom>
            <a:noFill/>
            <a:ln w="19050" cap="rnd" cmpd="sng" algn="ctr">
              <a:solidFill>
                <a:srgbClr val="FFFFFF">
                  <a:lumMod val="85000"/>
                </a:srgbClr>
              </a:solidFill>
              <a:prstDash val="solid"/>
              <a:round/>
            </a:ln>
            <a:effectLst/>
          </p:spPr>
        </p:cxnSp>
        <p:cxnSp>
          <p:nvCxnSpPr>
            <p:cNvPr id="64" name="Straight Connector 63">
              <a:extLst>
                <a:ext uri="{FF2B5EF4-FFF2-40B4-BE49-F238E27FC236}">
                  <a16:creationId xmlns:a16="http://schemas.microsoft.com/office/drawing/2014/main" id="{43273605-514F-48ED-90F6-8C9AA6D720C0}"/>
                </a:ext>
              </a:extLst>
            </p:cNvPr>
            <p:cNvCxnSpPr/>
            <p:nvPr/>
          </p:nvCxnSpPr>
          <p:spPr>
            <a:xfrm>
              <a:off x="0" y="3577036"/>
              <a:ext cx="14211300" cy="0"/>
            </a:xfrm>
            <a:prstGeom prst="line">
              <a:avLst/>
            </a:prstGeom>
            <a:noFill/>
            <a:ln w="19050" cap="rnd" cmpd="sng" algn="ctr">
              <a:solidFill>
                <a:srgbClr val="FFFFFF">
                  <a:lumMod val="85000"/>
                </a:srgbClr>
              </a:solidFill>
              <a:prstDash val="solid"/>
              <a:round/>
            </a:ln>
            <a:effectLst/>
          </p:spPr>
        </p:cxnSp>
        <p:cxnSp>
          <p:nvCxnSpPr>
            <p:cNvPr id="65" name="Straight Connector 64">
              <a:extLst>
                <a:ext uri="{FF2B5EF4-FFF2-40B4-BE49-F238E27FC236}">
                  <a16:creationId xmlns:a16="http://schemas.microsoft.com/office/drawing/2014/main" id="{09C13ED5-117F-4B9F-B8A9-901366A984E3}"/>
                </a:ext>
              </a:extLst>
            </p:cNvPr>
            <p:cNvCxnSpPr/>
            <p:nvPr/>
          </p:nvCxnSpPr>
          <p:spPr>
            <a:xfrm>
              <a:off x="0" y="3985466"/>
              <a:ext cx="14211300" cy="0"/>
            </a:xfrm>
            <a:prstGeom prst="line">
              <a:avLst/>
            </a:prstGeom>
            <a:noFill/>
            <a:ln w="19050" cap="rnd" cmpd="sng" algn="ctr">
              <a:solidFill>
                <a:srgbClr val="FFFFFF">
                  <a:lumMod val="85000"/>
                </a:srgbClr>
              </a:solidFill>
              <a:prstDash val="solid"/>
              <a:round/>
            </a:ln>
            <a:effectLst/>
          </p:spPr>
        </p:cxnSp>
        <p:cxnSp>
          <p:nvCxnSpPr>
            <p:cNvPr id="66" name="Straight Connector 65">
              <a:extLst>
                <a:ext uri="{FF2B5EF4-FFF2-40B4-BE49-F238E27FC236}">
                  <a16:creationId xmlns:a16="http://schemas.microsoft.com/office/drawing/2014/main" id="{80C49262-4A27-40C2-B249-EA113BB1F8B9}"/>
                </a:ext>
              </a:extLst>
            </p:cNvPr>
            <p:cNvCxnSpPr/>
            <p:nvPr/>
          </p:nvCxnSpPr>
          <p:spPr>
            <a:xfrm>
              <a:off x="0" y="4392567"/>
              <a:ext cx="14211300" cy="0"/>
            </a:xfrm>
            <a:prstGeom prst="line">
              <a:avLst/>
            </a:prstGeom>
            <a:noFill/>
            <a:ln w="19050" cap="rnd" cmpd="sng" algn="ctr">
              <a:solidFill>
                <a:srgbClr val="FFFFFF">
                  <a:lumMod val="85000"/>
                </a:srgbClr>
              </a:solidFill>
              <a:prstDash val="solid"/>
              <a:round/>
            </a:ln>
            <a:effectLst/>
          </p:spPr>
        </p:cxnSp>
        <p:cxnSp>
          <p:nvCxnSpPr>
            <p:cNvPr id="67" name="Straight Connector 66">
              <a:extLst>
                <a:ext uri="{FF2B5EF4-FFF2-40B4-BE49-F238E27FC236}">
                  <a16:creationId xmlns:a16="http://schemas.microsoft.com/office/drawing/2014/main" id="{47CD7F3D-8E61-4D52-A7B2-8ABA520836C1}"/>
                </a:ext>
              </a:extLst>
            </p:cNvPr>
            <p:cNvCxnSpPr/>
            <p:nvPr/>
          </p:nvCxnSpPr>
          <p:spPr>
            <a:xfrm>
              <a:off x="0" y="4800997"/>
              <a:ext cx="14211300" cy="0"/>
            </a:xfrm>
            <a:prstGeom prst="line">
              <a:avLst/>
            </a:prstGeom>
            <a:noFill/>
            <a:ln w="19050" cap="rnd" cmpd="sng" algn="ctr">
              <a:solidFill>
                <a:srgbClr val="FFFFFF">
                  <a:lumMod val="85000"/>
                </a:srgbClr>
              </a:solidFill>
              <a:prstDash val="solid"/>
              <a:round/>
            </a:ln>
            <a:effectLst/>
          </p:spPr>
        </p:cxnSp>
        <p:cxnSp>
          <p:nvCxnSpPr>
            <p:cNvPr id="68" name="Straight Connector 67">
              <a:extLst>
                <a:ext uri="{FF2B5EF4-FFF2-40B4-BE49-F238E27FC236}">
                  <a16:creationId xmlns:a16="http://schemas.microsoft.com/office/drawing/2014/main" id="{BF856494-A725-4E42-B4DF-7CD5104CD49E}"/>
                </a:ext>
              </a:extLst>
            </p:cNvPr>
            <p:cNvCxnSpPr/>
            <p:nvPr/>
          </p:nvCxnSpPr>
          <p:spPr>
            <a:xfrm>
              <a:off x="0" y="5205452"/>
              <a:ext cx="14211300" cy="0"/>
            </a:xfrm>
            <a:prstGeom prst="line">
              <a:avLst/>
            </a:prstGeom>
            <a:noFill/>
            <a:ln w="19050" cap="rnd" cmpd="sng" algn="ctr">
              <a:solidFill>
                <a:srgbClr val="FFFFFF">
                  <a:lumMod val="85000"/>
                </a:srgbClr>
              </a:solidFill>
              <a:prstDash val="solid"/>
              <a:round/>
            </a:ln>
            <a:effectLst/>
          </p:spPr>
        </p:cxnSp>
        <p:cxnSp>
          <p:nvCxnSpPr>
            <p:cNvPr id="69" name="Straight Connector 68">
              <a:extLst>
                <a:ext uri="{FF2B5EF4-FFF2-40B4-BE49-F238E27FC236}">
                  <a16:creationId xmlns:a16="http://schemas.microsoft.com/office/drawing/2014/main" id="{E5C3864D-8754-43F3-9562-77B11C4E8FC7}"/>
                </a:ext>
              </a:extLst>
            </p:cNvPr>
            <p:cNvCxnSpPr/>
            <p:nvPr/>
          </p:nvCxnSpPr>
          <p:spPr>
            <a:xfrm>
              <a:off x="0" y="5613882"/>
              <a:ext cx="14211300" cy="0"/>
            </a:xfrm>
            <a:prstGeom prst="line">
              <a:avLst/>
            </a:prstGeom>
            <a:noFill/>
            <a:ln w="19050" cap="rnd" cmpd="sng" algn="ctr">
              <a:solidFill>
                <a:srgbClr val="FFFFFF">
                  <a:lumMod val="85000"/>
                </a:srgbClr>
              </a:solidFill>
              <a:prstDash val="solid"/>
              <a:round/>
            </a:ln>
            <a:effectLst/>
          </p:spPr>
        </p:cxnSp>
        <p:cxnSp>
          <p:nvCxnSpPr>
            <p:cNvPr id="70" name="Straight Connector 69">
              <a:extLst>
                <a:ext uri="{FF2B5EF4-FFF2-40B4-BE49-F238E27FC236}">
                  <a16:creationId xmlns:a16="http://schemas.microsoft.com/office/drawing/2014/main" id="{FC87FA8D-582F-48A9-B32A-E7856E4498D1}"/>
                </a:ext>
              </a:extLst>
            </p:cNvPr>
            <p:cNvCxnSpPr/>
            <p:nvPr/>
          </p:nvCxnSpPr>
          <p:spPr>
            <a:xfrm>
              <a:off x="0" y="6020983"/>
              <a:ext cx="14211300" cy="0"/>
            </a:xfrm>
            <a:prstGeom prst="line">
              <a:avLst/>
            </a:prstGeom>
            <a:noFill/>
            <a:ln w="19050" cap="rnd" cmpd="sng" algn="ctr">
              <a:solidFill>
                <a:srgbClr val="FFFFFF">
                  <a:lumMod val="85000"/>
                </a:srgbClr>
              </a:solidFill>
              <a:prstDash val="solid"/>
              <a:round/>
            </a:ln>
            <a:effectLst/>
          </p:spPr>
        </p:cxnSp>
        <p:cxnSp>
          <p:nvCxnSpPr>
            <p:cNvPr id="71" name="Straight Connector 70">
              <a:extLst>
                <a:ext uri="{FF2B5EF4-FFF2-40B4-BE49-F238E27FC236}">
                  <a16:creationId xmlns:a16="http://schemas.microsoft.com/office/drawing/2014/main" id="{DD6922E2-C61B-493C-8907-F0532B0EB92E}"/>
                </a:ext>
              </a:extLst>
            </p:cNvPr>
            <p:cNvCxnSpPr/>
            <p:nvPr/>
          </p:nvCxnSpPr>
          <p:spPr>
            <a:xfrm>
              <a:off x="0" y="6429413"/>
              <a:ext cx="14211300" cy="0"/>
            </a:xfrm>
            <a:prstGeom prst="line">
              <a:avLst/>
            </a:prstGeom>
            <a:noFill/>
            <a:ln w="19050" cap="rnd" cmpd="sng" algn="ctr">
              <a:solidFill>
                <a:srgbClr val="FFFFFF">
                  <a:lumMod val="85000"/>
                </a:srgbClr>
              </a:solidFill>
              <a:prstDash val="solid"/>
              <a:round/>
            </a:ln>
            <a:effectLst/>
          </p:spPr>
        </p:cxnSp>
      </p:grpSp>
      <p:sp>
        <p:nvSpPr>
          <p:cNvPr id="14" name="Freeform 5">
            <a:extLst>
              <a:ext uri="{FF2B5EF4-FFF2-40B4-BE49-F238E27FC236}">
                <a16:creationId xmlns:a16="http://schemas.microsoft.com/office/drawing/2014/main" id="{B7245555-E9BC-47CB-A584-7D2DD1F5618B}"/>
              </a:ext>
            </a:extLst>
          </p:cNvPr>
          <p:cNvSpPr>
            <a:spLocks noEditPoints="1"/>
          </p:cNvSpPr>
          <p:nvPr/>
        </p:nvSpPr>
        <p:spPr bwMode="auto">
          <a:xfrm>
            <a:off x="599918" y="1368227"/>
            <a:ext cx="225083" cy="292415"/>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0 h 64"/>
              <a:gd name="T12" fmla="*/ 9 w 49"/>
              <a:gd name="T13" fmla="*/ 25 h 64"/>
              <a:gd name="T14" fmla="*/ 25 w 49"/>
              <a:gd name="T15" fmla="*/ 9 h 64"/>
              <a:gd name="T16" fmla="*/ 41 w 49"/>
              <a:gd name="T17" fmla="*/ 25 h 64"/>
              <a:gd name="T18" fmla="*/ 25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8"/>
                  <a:pt x="25" y="64"/>
                  <a:pt x="25" y="64"/>
                </a:cubicBezTo>
                <a:cubicBezTo>
                  <a:pt x="25" y="64"/>
                  <a:pt x="49" y="38"/>
                  <a:pt x="49" y="25"/>
                </a:cubicBezTo>
                <a:cubicBezTo>
                  <a:pt x="49" y="11"/>
                  <a:pt x="38" y="0"/>
                  <a:pt x="25" y="0"/>
                </a:cubicBezTo>
                <a:close/>
                <a:moveTo>
                  <a:pt x="25" y="40"/>
                </a:moveTo>
                <a:cubicBezTo>
                  <a:pt x="16" y="40"/>
                  <a:pt x="9" y="33"/>
                  <a:pt x="9" y="25"/>
                </a:cubicBezTo>
                <a:cubicBezTo>
                  <a:pt x="9" y="16"/>
                  <a:pt x="16" y="9"/>
                  <a:pt x="25" y="9"/>
                </a:cubicBezTo>
                <a:cubicBezTo>
                  <a:pt x="34" y="9"/>
                  <a:pt x="41" y="16"/>
                  <a:pt x="41" y="25"/>
                </a:cubicBezTo>
                <a:cubicBezTo>
                  <a:pt x="41" y="33"/>
                  <a:pt x="34" y="40"/>
                  <a:pt x="25"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07146C87-58C1-4CF1-ADF2-B4219CE73228}"/>
              </a:ext>
            </a:extLst>
          </p:cNvPr>
          <p:cNvSpPr>
            <a:spLocks noEditPoints="1"/>
          </p:cNvSpPr>
          <p:nvPr/>
        </p:nvSpPr>
        <p:spPr bwMode="auto">
          <a:xfrm>
            <a:off x="2883450" y="3467076"/>
            <a:ext cx="225083" cy="292415"/>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9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9"/>
                  <a:pt x="24" y="9"/>
                </a:cubicBezTo>
                <a:cubicBezTo>
                  <a:pt x="33" y="9"/>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7">
            <a:extLst>
              <a:ext uri="{FF2B5EF4-FFF2-40B4-BE49-F238E27FC236}">
                <a16:creationId xmlns:a16="http://schemas.microsoft.com/office/drawing/2014/main" id="{EF0F5947-EFEB-4E47-A3E7-956B7AFCECA4}"/>
              </a:ext>
            </a:extLst>
          </p:cNvPr>
          <p:cNvSpPr>
            <a:spLocks noEditPoints="1"/>
          </p:cNvSpPr>
          <p:nvPr/>
        </p:nvSpPr>
        <p:spPr bwMode="auto">
          <a:xfrm>
            <a:off x="5099650" y="1000784"/>
            <a:ext cx="223159" cy="294339"/>
          </a:xfrm>
          <a:custGeom>
            <a:avLst/>
            <a:gdLst>
              <a:gd name="T0" fmla="*/ 25 w 49"/>
              <a:gd name="T1" fmla="*/ 0 h 64"/>
              <a:gd name="T2" fmla="*/ 0 w 49"/>
              <a:gd name="T3" fmla="*/ 25 h 64"/>
              <a:gd name="T4" fmla="*/ 25 w 49"/>
              <a:gd name="T5" fmla="*/ 64 h 64"/>
              <a:gd name="T6" fmla="*/ 49 w 49"/>
              <a:gd name="T7" fmla="*/ 25 h 64"/>
              <a:gd name="T8" fmla="*/ 25 w 49"/>
              <a:gd name="T9" fmla="*/ 0 h 64"/>
              <a:gd name="T10" fmla="*/ 25 w 49"/>
              <a:gd name="T11" fmla="*/ 41 h 64"/>
              <a:gd name="T12" fmla="*/ 9 w 49"/>
              <a:gd name="T13" fmla="*/ 25 h 64"/>
              <a:gd name="T14" fmla="*/ 25 w 49"/>
              <a:gd name="T15" fmla="*/ 9 h 64"/>
              <a:gd name="T16" fmla="*/ 41 w 49"/>
              <a:gd name="T17" fmla="*/ 25 h 64"/>
              <a:gd name="T18" fmla="*/ 25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5" y="0"/>
                </a:moveTo>
                <a:cubicBezTo>
                  <a:pt x="11" y="0"/>
                  <a:pt x="0" y="11"/>
                  <a:pt x="0" y="25"/>
                </a:cubicBezTo>
                <a:cubicBezTo>
                  <a:pt x="0" y="39"/>
                  <a:pt x="25" y="64"/>
                  <a:pt x="25" y="64"/>
                </a:cubicBezTo>
                <a:cubicBezTo>
                  <a:pt x="25" y="64"/>
                  <a:pt x="49" y="39"/>
                  <a:pt x="49" y="25"/>
                </a:cubicBezTo>
                <a:cubicBezTo>
                  <a:pt x="49" y="11"/>
                  <a:pt x="38" y="0"/>
                  <a:pt x="25" y="0"/>
                </a:cubicBezTo>
                <a:close/>
                <a:moveTo>
                  <a:pt x="25" y="41"/>
                </a:moveTo>
                <a:cubicBezTo>
                  <a:pt x="16" y="41"/>
                  <a:pt x="9" y="34"/>
                  <a:pt x="9" y="25"/>
                </a:cubicBezTo>
                <a:cubicBezTo>
                  <a:pt x="9" y="16"/>
                  <a:pt x="16" y="9"/>
                  <a:pt x="25" y="9"/>
                </a:cubicBezTo>
                <a:cubicBezTo>
                  <a:pt x="34" y="9"/>
                  <a:pt x="41" y="16"/>
                  <a:pt x="41" y="25"/>
                </a:cubicBezTo>
                <a:cubicBezTo>
                  <a:pt x="41" y="34"/>
                  <a:pt x="34" y="41"/>
                  <a:pt x="25"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645B836A-9776-4A07-8FCA-F5D05ECA138C}"/>
              </a:ext>
            </a:extLst>
          </p:cNvPr>
          <p:cNvSpPr>
            <a:spLocks noEditPoints="1"/>
          </p:cNvSpPr>
          <p:nvPr/>
        </p:nvSpPr>
        <p:spPr bwMode="auto">
          <a:xfrm>
            <a:off x="7392801" y="2980358"/>
            <a:ext cx="223159" cy="294339"/>
          </a:xfrm>
          <a:custGeom>
            <a:avLst/>
            <a:gdLst>
              <a:gd name="T0" fmla="*/ 24 w 49"/>
              <a:gd name="T1" fmla="*/ 0 h 64"/>
              <a:gd name="T2" fmla="*/ 0 w 49"/>
              <a:gd name="T3" fmla="*/ 24 h 64"/>
              <a:gd name="T4" fmla="*/ 24 w 49"/>
              <a:gd name="T5" fmla="*/ 64 h 64"/>
              <a:gd name="T6" fmla="*/ 49 w 49"/>
              <a:gd name="T7" fmla="*/ 24 h 64"/>
              <a:gd name="T8" fmla="*/ 24 w 49"/>
              <a:gd name="T9" fmla="*/ 0 h 64"/>
              <a:gd name="T10" fmla="*/ 24 w 49"/>
              <a:gd name="T11" fmla="*/ 40 h 64"/>
              <a:gd name="T12" fmla="*/ 9 w 49"/>
              <a:gd name="T13" fmla="*/ 24 h 64"/>
              <a:gd name="T14" fmla="*/ 24 w 49"/>
              <a:gd name="T15" fmla="*/ 8 h 64"/>
              <a:gd name="T16" fmla="*/ 40 w 49"/>
              <a:gd name="T17" fmla="*/ 24 h 64"/>
              <a:gd name="T18" fmla="*/ 24 w 49"/>
              <a:gd name="T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4"/>
                </a:cubicBezTo>
                <a:cubicBezTo>
                  <a:pt x="0" y="38"/>
                  <a:pt x="24" y="64"/>
                  <a:pt x="24" y="64"/>
                </a:cubicBezTo>
                <a:cubicBezTo>
                  <a:pt x="24" y="64"/>
                  <a:pt x="49" y="38"/>
                  <a:pt x="49" y="24"/>
                </a:cubicBezTo>
                <a:cubicBezTo>
                  <a:pt x="49" y="11"/>
                  <a:pt x="38" y="0"/>
                  <a:pt x="24" y="0"/>
                </a:cubicBezTo>
                <a:close/>
                <a:moveTo>
                  <a:pt x="24" y="40"/>
                </a:moveTo>
                <a:cubicBezTo>
                  <a:pt x="16" y="40"/>
                  <a:pt x="9" y="33"/>
                  <a:pt x="9" y="24"/>
                </a:cubicBezTo>
                <a:cubicBezTo>
                  <a:pt x="9" y="16"/>
                  <a:pt x="16" y="8"/>
                  <a:pt x="24" y="8"/>
                </a:cubicBezTo>
                <a:cubicBezTo>
                  <a:pt x="33" y="8"/>
                  <a:pt x="40" y="16"/>
                  <a:pt x="40" y="24"/>
                </a:cubicBezTo>
                <a:cubicBezTo>
                  <a:pt x="40" y="33"/>
                  <a:pt x="33" y="40"/>
                  <a:pt x="24" y="4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4B329484-ACA2-48CD-B81A-2571D0A91644}"/>
              </a:ext>
            </a:extLst>
          </p:cNvPr>
          <p:cNvSpPr>
            <a:spLocks noEditPoints="1"/>
          </p:cNvSpPr>
          <p:nvPr/>
        </p:nvSpPr>
        <p:spPr bwMode="auto">
          <a:xfrm>
            <a:off x="9676333" y="1000784"/>
            <a:ext cx="223159" cy="294339"/>
          </a:xfrm>
          <a:custGeom>
            <a:avLst/>
            <a:gdLst>
              <a:gd name="T0" fmla="*/ 24 w 49"/>
              <a:gd name="T1" fmla="*/ 0 h 64"/>
              <a:gd name="T2" fmla="*/ 0 w 49"/>
              <a:gd name="T3" fmla="*/ 25 h 64"/>
              <a:gd name="T4" fmla="*/ 24 w 49"/>
              <a:gd name="T5" fmla="*/ 64 h 64"/>
              <a:gd name="T6" fmla="*/ 49 w 49"/>
              <a:gd name="T7" fmla="*/ 25 h 64"/>
              <a:gd name="T8" fmla="*/ 24 w 49"/>
              <a:gd name="T9" fmla="*/ 0 h 64"/>
              <a:gd name="T10" fmla="*/ 24 w 49"/>
              <a:gd name="T11" fmla="*/ 41 h 64"/>
              <a:gd name="T12" fmla="*/ 8 w 49"/>
              <a:gd name="T13" fmla="*/ 25 h 64"/>
              <a:gd name="T14" fmla="*/ 24 w 49"/>
              <a:gd name="T15" fmla="*/ 9 h 64"/>
              <a:gd name="T16" fmla="*/ 40 w 49"/>
              <a:gd name="T17" fmla="*/ 25 h 64"/>
              <a:gd name="T18" fmla="*/ 24 w 49"/>
              <a:gd name="T1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4" y="0"/>
                </a:moveTo>
                <a:cubicBezTo>
                  <a:pt x="11" y="0"/>
                  <a:pt x="0" y="11"/>
                  <a:pt x="0" y="25"/>
                </a:cubicBezTo>
                <a:cubicBezTo>
                  <a:pt x="0" y="39"/>
                  <a:pt x="24" y="64"/>
                  <a:pt x="24" y="64"/>
                </a:cubicBezTo>
                <a:cubicBezTo>
                  <a:pt x="24" y="64"/>
                  <a:pt x="49" y="39"/>
                  <a:pt x="49" y="25"/>
                </a:cubicBezTo>
                <a:cubicBezTo>
                  <a:pt x="49" y="11"/>
                  <a:pt x="38" y="0"/>
                  <a:pt x="24" y="0"/>
                </a:cubicBezTo>
                <a:close/>
                <a:moveTo>
                  <a:pt x="24" y="41"/>
                </a:moveTo>
                <a:cubicBezTo>
                  <a:pt x="15" y="41"/>
                  <a:pt x="8" y="34"/>
                  <a:pt x="8" y="25"/>
                </a:cubicBezTo>
                <a:cubicBezTo>
                  <a:pt x="8" y="16"/>
                  <a:pt x="15" y="9"/>
                  <a:pt x="24" y="9"/>
                </a:cubicBezTo>
                <a:cubicBezTo>
                  <a:pt x="33" y="9"/>
                  <a:pt x="40" y="16"/>
                  <a:pt x="40" y="25"/>
                </a:cubicBezTo>
                <a:cubicBezTo>
                  <a:pt x="40" y="34"/>
                  <a:pt x="33" y="41"/>
                  <a:pt x="24" y="4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817DC970-3D86-440A-81AF-08806D26FF71}"/>
              </a:ext>
            </a:extLst>
          </p:cNvPr>
          <p:cNvSpPr>
            <a:spLocks/>
          </p:cNvSpPr>
          <p:nvPr/>
        </p:nvSpPr>
        <p:spPr bwMode="auto">
          <a:xfrm>
            <a:off x="832696" y="1450950"/>
            <a:ext cx="2129629" cy="1919937"/>
          </a:xfrm>
          <a:custGeom>
            <a:avLst/>
            <a:gdLst>
              <a:gd name="T0" fmla="*/ 0 w 466"/>
              <a:gd name="T1" fmla="*/ 47 h 419"/>
              <a:gd name="T2" fmla="*/ 125 w 466"/>
              <a:gd name="T3" fmla="*/ 47 h 419"/>
              <a:gd name="T4" fmla="*/ 237 w 466"/>
              <a:gd name="T5" fmla="*/ 14 h 419"/>
              <a:gd name="T6" fmla="*/ 244 w 466"/>
              <a:gd name="T7" fmla="*/ 96 h 419"/>
              <a:gd name="T8" fmla="*/ 321 w 466"/>
              <a:gd name="T9" fmla="*/ 49 h 419"/>
              <a:gd name="T10" fmla="*/ 313 w 466"/>
              <a:gd name="T11" fmla="*/ 174 h 419"/>
              <a:gd name="T12" fmla="*/ 358 w 466"/>
              <a:gd name="T13" fmla="*/ 184 h 419"/>
              <a:gd name="T14" fmla="*/ 403 w 466"/>
              <a:gd name="T15" fmla="*/ 188 h 419"/>
              <a:gd name="T16" fmla="*/ 440 w 466"/>
              <a:gd name="T17" fmla="*/ 237 h 419"/>
              <a:gd name="T18" fmla="*/ 425 w 466"/>
              <a:gd name="T19" fmla="*/ 366 h 419"/>
              <a:gd name="T20" fmla="*/ 466 w 466"/>
              <a:gd name="T21"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419">
                <a:moveTo>
                  <a:pt x="0" y="47"/>
                </a:moveTo>
                <a:cubicBezTo>
                  <a:pt x="0" y="47"/>
                  <a:pt x="105" y="69"/>
                  <a:pt x="125" y="47"/>
                </a:cubicBezTo>
                <a:cubicBezTo>
                  <a:pt x="146" y="25"/>
                  <a:pt x="219" y="0"/>
                  <a:pt x="237" y="14"/>
                </a:cubicBezTo>
                <a:cubicBezTo>
                  <a:pt x="256" y="29"/>
                  <a:pt x="205" y="94"/>
                  <a:pt x="244" y="96"/>
                </a:cubicBezTo>
                <a:cubicBezTo>
                  <a:pt x="282" y="98"/>
                  <a:pt x="293" y="39"/>
                  <a:pt x="321" y="49"/>
                </a:cubicBezTo>
                <a:cubicBezTo>
                  <a:pt x="350" y="59"/>
                  <a:pt x="297" y="161"/>
                  <a:pt x="313" y="174"/>
                </a:cubicBezTo>
                <a:cubicBezTo>
                  <a:pt x="329" y="186"/>
                  <a:pt x="352" y="172"/>
                  <a:pt x="358" y="184"/>
                </a:cubicBezTo>
                <a:cubicBezTo>
                  <a:pt x="364" y="196"/>
                  <a:pt x="385" y="208"/>
                  <a:pt x="403" y="188"/>
                </a:cubicBezTo>
                <a:cubicBezTo>
                  <a:pt x="421" y="168"/>
                  <a:pt x="449" y="204"/>
                  <a:pt x="440" y="237"/>
                </a:cubicBezTo>
                <a:cubicBezTo>
                  <a:pt x="423" y="296"/>
                  <a:pt x="419" y="345"/>
                  <a:pt x="425" y="366"/>
                </a:cubicBezTo>
                <a:cubicBezTo>
                  <a:pt x="432" y="386"/>
                  <a:pt x="446" y="394"/>
                  <a:pt x="466" y="41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a:extLst>
              <a:ext uri="{FF2B5EF4-FFF2-40B4-BE49-F238E27FC236}">
                <a16:creationId xmlns:a16="http://schemas.microsoft.com/office/drawing/2014/main" id="{7A39F1ED-B94C-41CE-90D2-5C4F288D2892}"/>
              </a:ext>
            </a:extLst>
          </p:cNvPr>
          <p:cNvSpPr>
            <a:spLocks/>
          </p:cNvSpPr>
          <p:nvPr/>
        </p:nvSpPr>
        <p:spPr bwMode="auto">
          <a:xfrm>
            <a:off x="5342047" y="1245105"/>
            <a:ext cx="2044983" cy="1694854"/>
          </a:xfrm>
          <a:custGeom>
            <a:avLst/>
            <a:gdLst>
              <a:gd name="T0" fmla="*/ 0 w 448"/>
              <a:gd name="T1" fmla="*/ 12 h 370"/>
              <a:gd name="T2" fmla="*/ 78 w 448"/>
              <a:gd name="T3" fmla="*/ 4 h 370"/>
              <a:gd name="T4" fmla="*/ 115 w 448"/>
              <a:gd name="T5" fmla="*/ 20 h 370"/>
              <a:gd name="T6" fmla="*/ 188 w 448"/>
              <a:gd name="T7" fmla="*/ 41 h 370"/>
              <a:gd name="T8" fmla="*/ 223 w 448"/>
              <a:gd name="T9" fmla="*/ 92 h 370"/>
              <a:gd name="T10" fmla="*/ 340 w 448"/>
              <a:gd name="T11" fmla="*/ 102 h 370"/>
              <a:gd name="T12" fmla="*/ 403 w 448"/>
              <a:gd name="T13" fmla="*/ 172 h 370"/>
              <a:gd name="T14" fmla="*/ 374 w 448"/>
              <a:gd name="T15" fmla="*/ 286 h 370"/>
              <a:gd name="T16" fmla="*/ 436 w 448"/>
              <a:gd name="T17" fmla="*/ 331 h 370"/>
              <a:gd name="T18" fmla="*/ 448 w 448"/>
              <a:gd name="T19"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370">
                <a:moveTo>
                  <a:pt x="0" y="12"/>
                </a:moveTo>
                <a:cubicBezTo>
                  <a:pt x="0" y="12"/>
                  <a:pt x="54" y="0"/>
                  <a:pt x="78" y="4"/>
                </a:cubicBezTo>
                <a:cubicBezTo>
                  <a:pt x="103" y="8"/>
                  <a:pt x="104" y="5"/>
                  <a:pt x="115" y="20"/>
                </a:cubicBezTo>
                <a:cubicBezTo>
                  <a:pt x="141" y="59"/>
                  <a:pt x="164" y="25"/>
                  <a:pt x="188" y="41"/>
                </a:cubicBezTo>
                <a:cubicBezTo>
                  <a:pt x="213" y="57"/>
                  <a:pt x="180" y="92"/>
                  <a:pt x="223" y="92"/>
                </a:cubicBezTo>
                <a:cubicBezTo>
                  <a:pt x="266" y="92"/>
                  <a:pt x="321" y="47"/>
                  <a:pt x="340" y="102"/>
                </a:cubicBezTo>
                <a:cubicBezTo>
                  <a:pt x="346" y="122"/>
                  <a:pt x="394" y="144"/>
                  <a:pt x="403" y="172"/>
                </a:cubicBezTo>
                <a:cubicBezTo>
                  <a:pt x="420" y="222"/>
                  <a:pt x="346" y="258"/>
                  <a:pt x="374" y="286"/>
                </a:cubicBezTo>
                <a:cubicBezTo>
                  <a:pt x="403" y="315"/>
                  <a:pt x="428" y="294"/>
                  <a:pt x="436" y="331"/>
                </a:cubicBezTo>
                <a:cubicBezTo>
                  <a:pt x="444" y="368"/>
                  <a:pt x="448" y="370"/>
                  <a:pt x="448" y="370"/>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12">
            <a:extLst>
              <a:ext uri="{FF2B5EF4-FFF2-40B4-BE49-F238E27FC236}">
                <a16:creationId xmlns:a16="http://schemas.microsoft.com/office/drawing/2014/main" id="{22EA83A4-7806-4DFD-BC32-FDC32CCA06F4}"/>
              </a:ext>
            </a:extLst>
          </p:cNvPr>
          <p:cNvSpPr>
            <a:spLocks/>
          </p:cNvSpPr>
          <p:nvPr/>
        </p:nvSpPr>
        <p:spPr bwMode="auto">
          <a:xfrm>
            <a:off x="7629426" y="1093126"/>
            <a:ext cx="2037288" cy="2145020"/>
          </a:xfrm>
          <a:custGeom>
            <a:avLst/>
            <a:gdLst>
              <a:gd name="T0" fmla="*/ 0 w 446"/>
              <a:gd name="T1" fmla="*/ 468 h 468"/>
              <a:gd name="T2" fmla="*/ 39 w 446"/>
              <a:gd name="T3" fmla="*/ 440 h 468"/>
              <a:gd name="T4" fmla="*/ 55 w 446"/>
              <a:gd name="T5" fmla="*/ 346 h 468"/>
              <a:gd name="T6" fmla="*/ 120 w 446"/>
              <a:gd name="T7" fmla="*/ 354 h 468"/>
              <a:gd name="T8" fmla="*/ 202 w 446"/>
              <a:gd name="T9" fmla="*/ 387 h 468"/>
              <a:gd name="T10" fmla="*/ 235 w 446"/>
              <a:gd name="T11" fmla="*/ 321 h 468"/>
              <a:gd name="T12" fmla="*/ 241 w 446"/>
              <a:gd name="T13" fmla="*/ 252 h 468"/>
              <a:gd name="T14" fmla="*/ 227 w 446"/>
              <a:gd name="T15" fmla="*/ 88 h 468"/>
              <a:gd name="T16" fmla="*/ 274 w 446"/>
              <a:gd name="T17" fmla="*/ 84 h 468"/>
              <a:gd name="T18" fmla="*/ 317 w 446"/>
              <a:gd name="T19" fmla="*/ 123 h 468"/>
              <a:gd name="T20" fmla="*/ 358 w 446"/>
              <a:gd name="T21" fmla="*/ 105 h 468"/>
              <a:gd name="T22" fmla="*/ 358 w 446"/>
              <a:gd name="T23" fmla="*/ 70 h 468"/>
              <a:gd name="T24" fmla="*/ 386 w 446"/>
              <a:gd name="T25" fmla="*/ 43 h 468"/>
              <a:gd name="T26" fmla="*/ 446 w 446"/>
              <a:gd name="T27" fmla="*/ 4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468">
                <a:moveTo>
                  <a:pt x="0" y="468"/>
                </a:moveTo>
                <a:cubicBezTo>
                  <a:pt x="0" y="468"/>
                  <a:pt x="37" y="468"/>
                  <a:pt x="39" y="440"/>
                </a:cubicBezTo>
                <a:cubicBezTo>
                  <a:pt x="41" y="411"/>
                  <a:pt x="41" y="362"/>
                  <a:pt x="55" y="346"/>
                </a:cubicBezTo>
                <a:cubicBezTo>
                  <a:pt x="70" y="329"/>
                  <a:pt x="116" y="327"/>
                  <a:pt x="120" y="354"/>
                </a:cubicBezTo>
                <a:cubicBezTo>
                  <a:pt x="124" y="380"/>
                  <a:pt x="180" y="399"/>
                  <a:pt x="202" y="387"/>
                </a:cubicBezTo>
                <a:cubicBezTo>
                  <a:pt x="225" y="374"/>
                  <a:pt x="229" y="342"/>
                  <a:pt x="235" y="321"/>
                </a:cubicBezTo>
                <a:cubicBezTo>
                  <a:pt x="241" y="301"/>
                  <a:pt x="251" y="284"/>
                  <a:pt x="241" y="252"/>
                </a:cubicBezTo>
                <a:cubicBezTo>
                  <a:pt x="231" y="219"/>
                  <a:pt x="219" y="104"/>
                  <a:pt x="227" y="88"/>
                </a:cubicBezTo>
                <a:cubicBezTo>
                  <a:pt x="235" y="72"/>
                  <a:pt x="258" y="60"/>
                  <a:pt x="274" y="84"/>
                </a:cubicBezTo>
                <a:cubicBezTo>
                  <a:pt x="290" y="109"/>
                  <a:pt x="288" y="121"/>
                  <a:pt x="317" y="123"/>
                </a:cubicBezTo>
                <a:cubicBezTo>
                  <a:pt x="345" y="125"/>
                  <a:pt x="362" y="129"/>
                  <a:pt x="358" y="105"/>
                </a:cubicBezTo>
                <a:cubicBezTo>
                  <a:pt x="354" y="80"/>
                  <a:pt x="337" y="70"/>
                  <a:pt x="358" y="70"/>
                </a:cubicBezTo>
                <a:cubicBezTo>
                  <a:pt x="378" y="70"/>
                  <a:pt x="386" y="43"/>
                  <a:pt x="386" y="43"/>
                </a:cubicBezTo>
                <a:cubicBezTo>
                  <a:pt x="403" y="0"/>
                  <a:pt x="417" y="51"/>
                  <a:pt x="446" y="4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3">
            <a:extLst>
              <a:ext uri="{FF2B5EF4-FFF2-40B4-BE49-F238E27FC236}">
                <a16:creationId xmlns:a16="http://schemas.microsoft.com/office/drawing/2014/main" id="{A3D12228-691C-4B49-97CC-A438D4E9F9B2}"/>
              </a:ext>
            </a:extLst>
          </p:cNvPr>
          <p:cNvSpPr>
            <a:spLocks/>
          </p:cNvSpPr>
          <p:nvPr/>
        </p:nvSpPr>
        <p:spPr bwMode="auto">
          <a:xfrm>
            <a:off x="3121999" y="1272803"/>
            <a:ext cx="1968031" cy="2473221"/>
          </a:xfrm>
          <a:custGeom>
            <a:avLst/>
            <a:gdLst>
              <a:gd name="T0" fmla="*/ 0 w 431"/>
              <a:gd name="T1" fmla="*/ 557 h 557"/>
              <a:gd name="T2" fmla="*/ 53 w 431"/>
              <a:gd name="T3" fmla="*/ 477 h 557"/>
              <a:gd name="T4" fmla="*/ 53 w 431"/>
              <a:gd name="T5" fmla="*/ 476 h 557"/>
              <a:gd name="T6" fmla="*/ 76 w 431"/>
              <a:gd name="T7" fmla="*/ 419 h 557"/>
              <a:gd name="T8" fmla="*/ 94 w 431"/>
              <a:gd name="T9" fmla="*/ 399 h 557"/>
              <a:gd name="T10" fmla="*/ 143 w 431"/>
              <a:gd name="T11" fmla="*/ 381 h 557"/>
              <a:gd name="T12" fmla="*/ 190 w 431"/>
              <a:gd name="T13" fmla="*/ 373 h 557"/>
              <a:gd name="T14" fmla="*/ 233 w 431"/>
              <a:gd name="T15" fmla="*/ 379 h 557"/>
              <a:gd name="T16" fmla="*/ 282 w 431"/>
              <a:gd name="T17" fmla="*/ 313 h 557"/>
              <a:gd name="T18" fmla="*/ 327 w 431"/>
              <a:gd name="T19" fmla="*/ 348 h 557"/>
              <a:gd name="T20" fmla="*/ 378 w 431"/>
              <a:gd name="T21" fmla="*/ 303 h 557"/>
              <a:gd name="T22" fmla="*/ 376 w 431"/>
              <a:gd name="T23" fmla="*/ 244 h 557"/>
              <a:gd name="T24" fmla="*/ 383 w 431"/>
              <a:gd name="T25" fmla="*/ 181 h 557"/>
              <a:gd name="T26" fmla="*/ 370 w 431"/>
              <a:gd name="T27" fmla="*/ 34 h 557"/>
              <a:gd name="T28" fmla="*/ 431 w 431"/>
              <a:gd name="T29" fmla="*/ 27 h 557"/>
              <a:gd name="connsiteX0" fmla="*/ 0 w 10000"/>
              <a:gd name="connsiteY0" fmla="*/ 9689 h 9689"/>
              <a:gd name="connsiteX1" fmla="*/ 1230 w 10000"/>
              <a:gd name="connsiteY1" fmla="*/ 8253 h 9689"/>
              <a:gd name="connsiteX2" fmla="*/ 1230 w 10000"/>
              <a:gd name="connsiteY2" fmla="*/ 8235 h 9689"/>
              <a:gd name="connsiteX3" fmla="*/ 1763 w 10000"/>
              <a:gd name="connsiteY3" fmla="*/ 7211 h 9689"/>
              <a:gd name="connsiteX4" fmla="*/ 2181 w 10000"/>
              <a:gd name="connsiteY4" fmla="*/ 6852 h 9689"/>
              <a:gd name="connsiteX5" fmla="*/ 3318 w 10000"/>
              <a:gd name="connsiteY5" fmla="*/ 6529 h 9689"/>
              <a:gd name="connsiteX6" fmla="*/ 4408 w 10000"/>
              <a:gd name="connsiteY6" fmla="*/ 6386 h 9689"/>
              <a:gd name="connsiteX7" fmla="*/ 5406 w 10000"/>
              <a:gd name="connsiteY7" fmla="*/ 6493 h 9689"/>
              <a:gd name="connsiteX8" fmla="*/ 6543 w 10000"/>
              <a:gd name="connsiteY8" fmla="*/ 5308 h 9689"/>
              <a:gd name="connsiteX9" fmla="*/ 7587 w 10000"/>
              <a:gd name="connsiteY9" fmla="*/ 5937 h 9689"/>
              <a:gd name="connsiteX10" fmla="*/ 7841 w 10000"/>
              <a:gd name="connsiteY10" fmla="*/ 4741 h 9689"/>
              <a:gd name="connsiteX11" fmla="*/ 8724 w 10000"/>
              <a:gd name="connsiteY11" fmla="*/ 4070 h 9689"/>
              <a:gd name="connsiteX12" fmla="*/ 8886 w 10000"/>
              <a:gd name="connsiteY12" fmla="*/ 2939 h 9689"/>
              <a:gd name="connsiteX13" fmla="*/ 8585 w 10000"/>
              <a:gd name="connsiteY13" fmla="*/ 299 h 9689"/>
              <a:gd name="connsiteX14" fmla="*/ 10000 w 10000"/>
              <a:gd name="connsiteY14" fmla="*/ 174 h 9689"/>
              <a:gd name="connsiteX0" fmla="*/ 0 w 10000"/>
              <a:gd name="connsiteY0" fmla="*/ 9999 h 9999"/>
              <a:gd name="connsiteX1" fmla="*/ 1230 w 10000"/>
              <a:gd name="connsiteY1" fmla="*/ 8517 h 9999"/>
              <a:gd name="connsiteX2" fmla="*/ 1230 w 10000"/>
              <a:gd name="connsiteY2" fmla="*/ 8498 h 9999"/>
              <a:gd name="connsiteX3" fmla="*/ 1763 w 10000"/>
              <a:gd name="connsiteY3" fmla="*/ 7441 h 9999"/>
              <a:gd name="connsiteX4" fmla="*/ 2181 w 10000"/>
              <a:gd name="connsiteY4" fmla="*/ 7071 h 9999"/>
              <a:gd name="connsiteX5" fmla="*/ 3318 w 10000"/>
              <a:gd name="connsiteY5" fmla="*/ 6738 h 9999"/>
              <a:gd name="connsiteX6" fmla="*/ 4408 w 10000"/>
              <a:gd name="connsiteY6" fmla="*/ 6590 h 9999"/>
              <a:gd name="connsiteX7" fmla="*/ 5406 w 10000"/>
              <a:gd name="connsiteY7" fmla="*/ 6700 h 9999"/>
              <a:gd name="connsiteX8" fmla="*/ 6543 w 10000"/>
              <a:gd name="connsiteY8" fmla="*/ 5477 h 9999"/>
              <a:gd name="connsiteX9" fmla="*/ 7587 w 10000"/>
              <a:gd name="connsiteY9" fmla="*/ 6127 h 9999"/>
              <a:gd name="connsiteX10" fmla="*/ 7841 w 10000"/>
              <a:gd name="connsiteY10" fmla="*/ 4892 h 9999"/>
              <a:gd name="connsiteX11" fmla="*/ 7524 w 10000"/>
              <a:gd name="connsiteY11" fmla="*/ 3645 h 9999"/>
              <a:gd name="connsiteX12" fmla="*/ 8886 w 10000"/>
              <a:gd name="connsiteY12" fmla="*/ 3032 h 9999"/>
              <a:gd name="connsiteX13" fmla="*/ 8585 w 10000"/>
              <a:gd name="connsiteY13" fmla="*/ 308 h 9999"/>
              <a:gd name="connsiteX14" fmla="*/ 10000 w 10000"/>
              <a:gd name="connsiteY14" fmla="*/ 179 h 9999"/>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524 w 10000"/>
              <a:gd name="connsiteY11" fmla="*/ 3645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587 w 10000"/>
              <a:gd name="connsiteY9" fmla="*/ 6128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6543 w 10000"/>
              <a:gd name="connsiteY8" fmla="*/ 5478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841 w 10000"/>
              <a:gd name="connsiteY10" fmla="*/ 4892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795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066 w 10000"/>
              <a:gd name="connsiteY12" fmla="*/ 1399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7098 w 10000"/>
              <a:gd name="connsiteY11" fmla="*/ 2844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609 w 10000"/>
              <a:gd name="connsiteY10" fmla="*/ 4307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393 w 10000"/>
              <a:gd name="connsiteY9" fmla="*/ 5481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 name="connsiteX0" fmla="*/ 0 w 10000"/>
              <a:gd name="connsiteY0" fmla="*/ 10000 h 10000"/>
              <a:gd name="connsiteX1" fmla="*/ 1230 w 10000"/>
              <a:gd name="connsiteY1" fmla="*/ 8518 h 10000"/>
              <a:gd name="connsiteX2" fmla="*/ 1230 w 10000"/>
              <a:gd name="connsiteY2" fmla="*/ 8499 h 10000"/>
              <a:gd name="connsiteX3" fmla="*/ 1763 w 10000"/>
              <a:gd name="connsiteY3" fmla="*/ 7442 h 10000"/>
              <a:gd name="connsiteX4" fmla="*/ 2181 w 10000"/>
              <a:gd name="connsiteY4" fmla="*/ 7072 h 10000"/>
              <a:gd name="connsiteX5" fmla="*/ 3318 w 10000"/>
              <a:gd name="connsiteY5" fmla="*/ 6739 h 10000"/>
              <a:gd name="connsiteX6" fmla="*/ 4408 w 10000"/>
              <a:gd name="connsiteY6" fmla="*/ 6591 h 10000"/>
              <a:gd name="connsiteX7" fmla="*/ 5406 w 10000"/>
              <a:gd name="connsiteY7" fmla="*/ 6701 h 10000"/>
              <a:gd name="connsiteX8" fmla="*/ 5962 w 10000"/>
              <a:gd name="connsiteY8" fmla="*/ 4400 h 10000"/>
              <a:gd name="connsiteX9" fmla="*/ 7103 w 10000"/>
              <a:gd name="connsiteY9" fmla="*/ 4634 h 10000"/>
              <a:gd name="connsiteX10" fmla="*/ 7561 w 10000"/>
              <a:gd name="connsiteY10" fmla="*/ 3383 h 10000"/>
              <a:gd name="connsiteX11" fmla="*/ 6662 w 10000"/>
              <a:gd name="connsiteY11" fmla="*/ 1650 h 10000"/>
              <a:gd name="connsiteX12" fmla="*/ 7608 w 10000"/>
              <a:gd name="connsiteY12" fmla="*/ 1337 h 10000"/>
              <a:gd name="connsiteX13" fmla="*/ 8585 w 10000"/>
              <a:gd name="connsiteY13" fmla="*/ 308 h 10000"/>
              <a:gd name="connsiteX14" fmla="*/ 10000 w 10000"/>
              <a:gd name="connsiteY14" fmla="*/ 1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1462" y="10000"/>
                  <a:pt x="1323" y="8963"/>
                  <a:pt x="1230" y="8518"/>
                </a:cubicBezTo>
                <a:lnTo>
                  <a:pt x="1230" y="8499"/>
                </a:lnTo>
                <a:cubicBezTo>
                  <a:pt x="1160" y="8110"/>
                  <a:pt x="1369" y="7703"/>
                  <a:pt x="1763" y="7442"/>
                </a:cubicBezTo>
                <a:cubicBezTo>
                  <a:pt x="1879" y="7369"/>
                  <a:pt x="2019" y="7239"/>
                  <a:pt x="2181" y="7072"/>
                </a:cubicBezTo>
                <a:cubicBezTo>
                  <a:pt x="2761" y="6480"/>
                  <a:pt x="2761" y="6591"/>
                  <a:pt x="3318" y="6739"/>
                </a:cubicBezTo>
                <a:cubicBezTo>
                  <a:pt x="3898" y="6887"/>
                  <a:pt x="4176" y="6664"/>
                  <a:pt x="4408" y="6591"/>
                </a:cubicBezTo>
                <a:cubicBezTo>
                  <a:pt x="4640" y="6517"/>
                  <a:pt x="5147" y="7066"/>
                  <a:pt x="5406" y="6701"/>
                </a:cubicBezTo>
                <a:cubicBezTo>
                  <a:pt x="5665" y="6336"/>
                  <a:pt x="5730" y="4253"/>
                  <a:pt x="5962" y="4400"/>
                </a:cubicBezTo>
                <a:cubicBezTo>
                  <a:pt x="6504" y="4383"/>
                  <a:pt x="6399" y="4583"/>
                  <a:pt x="7103" y="4634"/>
                </a:cubicBezTo>
                <a:cubicBezTo>
                  <a:pt x="7846" y="4732"/>
                  <a:pt x="7422" y="4496"/>
                  <a:pt x="7561" y="3383"/>
                </a:cubicBezTo>
                <a:cubicBezTo>
                  <a:pt x="7608" y="3050"/>
                  <a:pt x="6592" y="2002"/>
                  <a:pt x="6662" y="1650"/>
                </a:cubicBezTo>
                <a:cubicBezTo>
                  <a:pt x="6708" y="1371"/>
                  <a:pt x="7288" y="1561"/>
                  <a:pt x="7608" y="1337"/>
                </a:cubicBezTo>
                <a:cubicBezTo>
                  <a:pt x="7929" y="1113"/>
                  <a:pt x="8121" y="715"/>
                  <a:pt x="8585" y="308"/>
                </a:cubicBezTo>
                <a:cubicBezTo>
                  <a:pt x="9281" y="-322"/>
                  <a:pt x="9350" y="216"/>
                  <a:pt x="10000" y="179"/>
                </a:cubicBezTo>
              </a:path>
            </a:pathLst>
          </a:custGeom>
          <a:noFill/>
          <a:ln w="34925" cap="rnd">
            <a:solidFill>
              <a:schemeClr val="accent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7">
            <a:extLst>
              <a:ext uri="{FF2B5EF4-FFF2-40B4-BE49-F238E27FC236}">
                <a16:creationId xmlns:a16="http://schemas.microsoft.com/office/drawing/2014/main" id="{FB7C68EC-8EC5-4550-8DCE-D3F6034B829B}"/>
              </a:ext>
            </a:extLst>
          </p:cNvPr>
          <p:cNvSpPr>
            <a:spLocks/>
          </p:cNvSpPr>
          <p:nvPr/>
        </p:nvSpPr>
        <p:spPr bwMode="auto">
          <a:xfrm>
            <a:off x="10002642" y="707481"/>
            <a:ext cx="2280798" cy="697547"/>
          </a:xfrm>
          <a:custGeom>
            <a:avLst/>
            <a:gdLst>
              <a:gd name="T0" fmla="*/ 0 w 207"/>
              <a:gd name="T1" fmla="*/ 47 h 61"/>
              <a:gd name="T2" fmla="*/ 19 w 207"/>
              <a:gd name="T3" fmla="*/ 37 h 61"/>
              <a:gd name="T4" fmla="*/ 43 w 207"/>
              <a:gd name="T5" fmla="*/ 59 h 61"/>
              <a:gd name="T6" fmla="*/ 79 w 207"/>
              <a:gd name="T7" fmla="*/ 7 h 61"/>
              <a:gd name="T8" fmla="*/ 153 w 207"/>
              <a:gd name="T9" fmla="*/ 42 h 61"/>
              <a:gd name="T10" fmla="*/ 152 w 207"/>
              <a:gd name="T11" fmla="*/ 24 h 61"/>
              <a:gd name="T12" fmla="*/ 151 w 207"/>
              <a:gd name="T13" fmla="*/ 12 h 61"/>
              <a:gd name="T14" fmla="*/ 173 w 207"/>
              <a:gd name="T15" fmla="*/ 29 h 61"/>
              <a:gd name="T16" fmla="*/ 185 w 207"/>
              <a:gd name="T17" fmla="*/ 18 h 61"/>
              <a:gd name="T18" fmla="*/ 207 w 207"/>
              <a:gd name="T1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61">
                <a:moveTo>
                  <a:pt x="0" y="47"/>
                </a:moveTo>
                <a:cubicBezTo>
                  <a:pt x="0" y="47"/>
                  <a:pt x="6" y="32"/>
                  <a:pt x="19" y="37"/>
                </a:cubicBezTo>
                <a:cubicBezTo>
                  <a:pt x="31" y="41"/>
                  <a:pt x="36" y="61"/>
                  <a:pt x="43" y="59"/>
                </a:cubicBezTo>
                <a:cubicBezTo>
                  <a:pt x="49" y="57"/>
                  <a:pt x="65" y="0"/>
                  <a:pt x="79" y="7"/>
                </a:cubicBezTo>
                <a:cubicBezTo>
                  <a:pt x="92" y="13"/>
                  <a:pt x="150" y="54"/>
                  <a:pt x="153" y="42"/>
                </a:cubicBezTo>
                <a:cubicBezTo>
                  <a:pt x="155" y="29"/>
                  <a:pt x="156" y="28"/>
                  <a:pt x="152" y="24"/>
                </a:cubicBezTo>
                <a:cubicBezTo>
                  <a:pt x="148" y="19"/>
                  <a:pt x="141" y="8"/>
                  <a:pt x="151" y="12"/>
                </a:cubicBezTo>
                <a:cubicBezTo>
                  <a:pt x="160" y="15"/>
                  <a:pt x="169" y="18"/>
                  <a:pt x="173" y="29"/>
                </a:cubicBezTo>
                <a:cubicBezTo>
                  <a:pt x="177" y="40"/>
                  <a:pt x="185" y="23"/>
                  <a:pt x="185" y="18"/>
                </a:cubicBezTo>
                <a:cubicBezTo>
                  <a:pt x="185" y="13"/>
                  <a:pt x="207" y="11"/>
                  <a:pt x="207" y="11"/>
                </a:cubicBezTo>
              </a:path>
            </a:pathLst>
          </a:custGeom>
          <a:noFill/>
          <a:ln w="34925" cap="rnd">
            <a:gradFill flip="none" rotWithShape="1">
              <a:gsLst>
                <a:gs pos="28000">
                  <a:schemeClr val="accent1">
                    <a:lumMod val="50000"/>
                  </a:schemeClr>
                </a:gs>
                <a:gs pos="100000">
                  <a:schemeClr val="accent1">
                    <a:lumMod val="50000"/>
                  </a:schemeClr>
                </a:gs>
              </a:gsLst>
              <a:lin ang="0" scaled="1"/>
              <a:tileRect/>
            </a:gra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0" name="Picture 49" descr="A screenshot of a video game&#10;&#10;Description automatically generated with low confidence">
            <a:extLst>
              <a:ext uri="{FF2B5EF4-FFF2-40B4-BE49-F238E27FC236}">
                <a16:creationId xmlns:a16="http://schemas.microsoft.com/office/drawing/2014/main" id="{56C091DA-B269-417A-B8A1-CD836F2E1770}"/>
              </a:ext>
            </a:extLst>
          </p:cNvPr>
          <p:cNvPicPr>
            <a:picLocks noChangeAspect="1"/>
          </p:cNvPicPr>
          <p:nvPr/>
        </p:nvPicPr>
        <p:blipFill rotWithShape="1">
          <a:blip r:embed="rId4"/>
          <a:srcRect l="13095" t="47831" r="75357" b="25714"/>
          <a:stretch/>
        </p:blipFill>
        <p:spPr>
          <a:xfrm>
            <a:off x="158443" y="1183976"/>
            <a:ext cx="1326102" cy="1708893"/>
          </a:xfrm>
          <a:prstGeom prst="rect">
            <a:avLst/>
          </a:prstGeom>
        </p:spPr>
      </p:pic>
    </p:spTree>
    <p:extLst>
      <p:ext uri="{BB962C8B-B14F-4D97-AF65-F5344CB8AC3E}">
        <p14:creationId xmlns:p14="http://schemas.microsoft.com/office/powerpoint/2010/main" val="11693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25">
            <a:extLst>
              <a:ext uri="{FF2B5EF4-FFF2-40B4-BE49-F238E27FC236}">
                <a16:creationId xmlns:a16="http://schemas.microsoft.com/office/drawing/2014/main" id="{2B7EDB20-30B0-4B68-BB5F-77AAFC0C49AD}"/>
              </a:ext>
            </a:extLst>
          </p:cNvPr>
          <p:cNvGrpSpPr>
            <a:grpSpLocks noChangeAspect="1"/>
          </p:cNvGrpSpPr>
          <p:nvPr/>
        </p:nvGrpSpPr>
        <p:grpSpPr bwMode="auto">
          <a:xfrm>
            <a:off x="8064478" y="0"/>
            <a:ext cx="1236663" cy="1236663"/>
            <a:chOff x="3453" y="1773"/>
            <a:chExt cx="779" cy="779"/>
          </a:xfrm>
        </p:grpSpPr>
        <p:sp>
          <p:nvSpPr>
            <p:cNvPr id="51" name="Line 26">
              <a:extLst>
                <a:ext uri="{FF2B5EF4-FFF2-40B4-BE49-F238E27FC236}">
                  <a16:creationId xmlns:a16="http://schemas.microsoft.com/office/drawing/2014/main" id="{CA452956-3C5E-4310-BB41-8D8AC58898F2}"/>
                </a:ext>
              </a:extLst>
            </p:cNvPr>
            <p:cNvSpPr>
              <a:spLocks noChangeShapeType="1"/>
            </p:cNvSpPr>
            <p:nvPr/>
          </p:nvSpPr>
          <p:spPr bwMode="auto">
            <a:xfrm flipV="1">
              <a:off x="3453" y="1773"/>
              <a:ext cx="449" cy="449"/>
            </a:xfrm>
            <a:prstGeom prst="line">
              <a:avLst/>
            </a:prstGeom>
            <a:noFill/>
            <a:ln w="38100" cap="rnd">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27">
              <a:extLst>
                <a:ext uri="{FF2B5EF4-FFF2-40B4-BE49-F238E27FC236}">
                  <a16:creationId xmlns:a16="http://schemas.microsoft.com/office/drawing/2014/main" id="{897471D8-085F-4F16-82AE-A8D88AFC9B13}"/>
                </a:ext>
              </a:extLst>
            </p:cNvPr>
            <p:cNvSpPr>
              <a:spLocks noChangeShapeType="1"/>
            </p:cNvSpPr>
            <p:nvPr/>
          </p:nvSpPr>
          <p:spPr bwMode="auto">
            <a:xfrm flipV="1">
              <a:off x="3453" y="1773"/>
              <a:ext cx="287" cy="28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28">
              <a:extLst>
                <a:ext uri="{FF2B5EF4-FFF2-40B4-BE49-F238E27FC236}">
                  <a16:creationId xmlns:a16="http://schemas.microsoft.com/office/drawing/2014/main" id="{D429B91F-DB3B-45A4-9894-CBA0FF261770}"/>
                </a:ext>
              </a:extLst>
            </p:cNvPr>
            <p:cNvSpPr>
              <a:spLocks noChangeShapeType="1"/>
            </p:cNvSpPr>
            <p:nvPr/>
          </p:nvSpPr>
          <p:spPr bwMode="auto">
            <a:xfrm flipV="1">
              <a:off x="3453" y="1773"/>
              <a:ext cx="122" cy="122"/>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29">
              <a:extLst>
                <a:ext uri="{FF2B5EF4-FFF2-40B4-BE49-F238E27FC236}">
                  <a16:creationId xmlns:a16="http://schemas.microsoft.com/office/drawing/2014/main" id="{0312A422-31CA-4723-BA4B-2EDF0821398D}"/>
                </a:ext>
              </a:extLst>
            </p:cNvPr>
            <p:cNvSpPr>
              <a:spLocks noChangeShapeType="1"/>
            </p:cNvSpPr>
            <p:nvPr/>
          </p:nvSpPr>
          <p:spPr bwMode="auto">
            <a:xfrm flipV="1">
              <a:off x="3778" y="2098"/>
              <a:ext cx="454" cy="454"/>
            </a:xfrm>
            <a:prstGeom prst="line">
              <a:avLst/>
            </a:prstGeom>
            <a:noFill/>
            <a:ln w="38100" cap="rnd">
              <a:solidFill>
                <a:schemeClr val="accent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Line 30">
              <a:extLst>
                <a:ext uri="{FF2B5EF4-FFF2-40B4-BE49-F238E27FC236}">
                  <a16:creationId xmlns:a16="http://schemas.microsoft.com/office/drawing/2014/main" id="{7FE9FCD3-9C25-4A95-8AFB-D786B79E9F0D}"/>
                </a:ext>
              </a:extLst>
            </p:cNvPr>
            <p:cNvSpPr>
              <a:spLocks noChangeShapeType="1"/>
            </p:cNvSpPr>
            <p:nvPr/>
          </p:nvSpPr>
          <p:spPr bwMode="auto">
            <a:xfrm flipH="1">
              <a:off x="3615" y="1935"/>
              <a:ext cx="617" cy="617"/>
            </a:xfrm>
            <a:prstGeom prst="line">
              <a:avLst/>
            </a:prstGeom>
            <a:noFill/>
            <a:ln w="38100" cap="rnd">
              <a:solidFill>
                <a:schemeClr val="bg1">
                  <a:alpha val="6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31">
              <a:extLst>
                <a:ext uri="{FF2B5EF4-FFF2-40B4-BE49-F238E27FC236}">
                  <a16:creationId xmlns:a16="http://schemas.microsoft.com/office/drawing/2014/main" id="{F4D73B81-9020-4226-B898-1E9879D5B5A1}"/>
                </a:ext>
              </a:extLst>
            </p:cNvPr>
            <p:cNvSpPr>
              <a:spLocks noChangeShapeType="1"/>
            </p:cNvSpPr>
            <p:nvPr/>
          </p:nvSpPr>
          <p:spPr bwMode="auto">
            <a:xfrm flipV="1">
              <a:off x="3943" y="2260"/>
              <a:ext cx="289" cy="292"/>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34">
              <a:extLst>
                <a:ext uri="{FF2B5EF4-FFF2-40B4-BE49-F238E27FC236}">
                  <a16:creationId xmlns:a16="http://schemas.microsoft.com/office/drawing/2014/main" id="{00F86CFE-9B87-4045-9B0A-0FB4C1B274EA}"/>
                </a:ext>
              </a:extLst>
            </p:cNvPr>
            <p:cNvSpPr>
              <a:spLocks noChangeShapeType="1"/>
            </p:cNvSpPr>
            <p:nvPr/>
          </p:nvSpPr>
          <p:spPr bwMode="auto">
            <a:xfrm flipV="1">
              <a:off x="4108" y="2428"/>
              <a:ext cx="124" cy="12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35">
              <a:extLst>
                <a:ext uri="{FF2B5EF4-FFF2-40B4-BE49-F238E27FC236}">
                  <a16:creationId xmlns:a16="http://schemas.microsoft.com/office/drawing/2014/main" id="{481B86CA-75F0-4B88-A1B8-2728B2BAF3A3}"/>
                </a:ext>
              </a:extLst>
            </p:cNvPr>
            <p:cNvSpPr>
              <a:spLocks noChangeShapeType="1"/>
            </p:cNvSpPr>
            <p:nvPr/>
          </p:nvSpPr>
          <p:spPr bwMode="auto">
            <a:xfrm flipV="1">
              <a:off x="3453" y="1773"/>
              <a:ext cx="614" cy="614"/>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38">
              <a:extLst>
                <a:ext uri="{FF2B5EF4-FFF2-40B4-BE49-F238E27FC236}">
                  <a16:creationId xmlns:a16="http://schemas.microsoft.com/office/drawing/2014/main" id="{81622B07-CA18-4D00-BB4D-3C0D61187B0A}"/>
                </a:ext>
              </a:extLst>
            </p:cNvPr>
            <p:cNvSpPr>
              <a:spLocks noChangeShapeType="1"/>
            </p:cNvSpPr>
            <p:nvPr/>
          </p:nvSpPr>
          <p:spPr bwMode="auto">
            <a:xfrm flipH="1">
              <a:off x="3453" y="1773"/>
              <a:ext cx="777" cy="777"/>
            </a:xfrm>
            <a:prstGeom prst="line">
              <a:avLst/>
            </a:prstGeom>
            <a:noFill/>
            <a:ln w="38100" cap="rnd">
              <a:solidFill>
                <a:schemeClr val="bg1">
                  <a:alpha val="3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53570B68-2B08-46C2-9B59-CD0B61A41F20}"/>
              </a:ext>
            </a:extLst>
          </p:cNvPr>
          <p:cNvGrpSpPr/>
          <p:nvPr/>
        </p:nvGrpSpPr>
        <p:grpSpPr>
          <a:xfrm>
            <a:off x="-57414" y="5974998"/>
            <a:ext cx="4533880" cy="527403"/>
            <a:chOff x="4648199" y="4607101"/>
            <a:chExt cx="3657601" cy="527403"/>
          </a:xfrm>
        </p:grpSpPr>
        <p:cxnSp>
          <p:nvCxnSpPr>
            <p:cNvPr id="47" name="Straight Connector 46">
              <a:extLst>
                <a:ext uri="{FF2B5EF4-FFF2-40B4-BE49-F238E27FC236}">
                  <a16:creationId xmlns:a16="http://schemas.microsoft.com/office/drawing/2014/main" id="{8A335B86-751F-4F8E-9F64-575E1159F78A}"/>
                </a:ext>
              </a:extLst>
            </p:cNvPr>
            <p:cNvCxnSpPr/>
            <p:nvPr/>
          </p:nvCxnSpPr>
          <p:spPr bwMode="gray">
            <a:xfrm>
              <a:off x="4648200" y="4607101"/>
              <a:ext cx="3657600" cy="0"/>
            </a:xfrm>
            <a:prstGeom prst="line">
              <a:avLst/>
            </a:prstGeom>
            <a:ln w="50800" cap="rnd">
              <a:solidFill>
                <a:schemeClr val="accent5"/>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12BBB16-35DA-44DF-83D7-97651DB37426}"/>
                </a:ext>
              </a:extLst>
            </p:cNvPr>
            <p:cNvCxnSpPr/>
            <p:nvPr/>
          </p:nvCxnSpPr>
          <p:spPr bwMode="gray">
            <a:xfrm>
              <a:off x="4648200" y="4870802"/>
              <a:ext cx="3657600" cy="0"/>
            </a:xfrm>
            <a:prstGeom prst="line">
              <a:avLst/>
            </a:prstGeom>
            <a:ln w="50800" cap="rnd">
              <a:solidFill>
                <a:schemeClr val="bg1">
                  <a:alpha val="3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DDA7054-1919-4107-9398-8500769DD379}"/>
                </a:ext>
              </a:extLst>
            </p:cNvPr>
            <p:cNvCxnSpPr/>
            <p:nvPr/>
          </p:nvCxnSpPr>
          <p:spPr bwMode="gray">
            <a:xfrm>
              <a:off x="4648199" y="5134504"/>
              <a:ext cx="3657600" cy="0"/>
            </a:xfrm>
            <a:prstGeom prst="line">
              <a:avLst/>
            </a:prstGeom>
            <a:ln w="50800" cap="rnd">
              <a:solidFill>
                <a:schemeClr val="accent4"/>
              </a:solidFill>
              <a:prstDash val="sysDot"/>
              <a:round/>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14103FF5-394C-40E9-853E-5855B78D6808}"/>
              </a:ext>
            </a:extLst>
          </p:cNvPr>
          <p:cNvSpPr txBox="1"/>
          <p:nvPr/>
        </p:nvSpPr>
        <p:spPr>
          <a:xfrm>
            <a:off x="4446968" y="2705725"/>
            <a:ext cx="3298064" cy="1446550"/>
          </a:xfrm>
          <a:prstGeom prst="rect">
            <a:avLst/>
          </a:prstGeom>
          <a:noFill/>
        </p:spPr>
        <p:txBody>
          <a:bodyPr wrap="square">
            <a:spAutoFit/>
          </a:bodyPr>
          <a:lstStyle/>
          <a:p>
            <a:pPr algn="ctr"/>
            <a:r>
              <a:rPr lang="en-US" sz="4400">
                <a:solidFill>
                  <a:schemeClr val="bg1"/>
                </a:solidFill>
              </a:rPr>
              <a:t>Explore </a:t>
            </a:r>
            <a:br>
              <a:rPr lang="en-US" sz="4400">
                <a:solidFill>
                  <a:schemeClr val="bg1"/>
                </a:solidFill>
              </a:rPr>
            </a:br>
            <a:r>
              <a:rPr lang="en-US" sz="4400">
                <a:solidFill>
                  <a:schemeClr val="bg1"/>
                </a:solidFill>
              </a:rPr>
              <a:t>more!</a:t>
            </a:r>
          </a:p>
        </p:txBody>
      </p:sp>
      <p:sp>
        <p:nvSpPr>
          <p:cNvPr id="43" name="Freeform 20">
            <a:extLst>
              <a:ext uri="{FF2B5EF4-FFF2-40B4-BE49-F238E27FC236}">
                <a16:creationId xmlns:a16="http://schemas.microsoft.com/office/drawing/2014/main" id="{0AE2A801-161B-4002-B8D0-28D390D56C89}"/>
              </a:ext>
            </a:extLst>
          </p:cNvPr>
          <p:cNvSpPr>
            <a:spLocks noEditPoints="1"/>
          </p:cNvSpPr>
          <p:nvPr/>
        </p:nvSpPr>
        <p:spPr bwMode="auto">
          <a:xfrm>
            <a:off x="7667226" y="4729374"/>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22">
            <a:extLst>
              <a:ext uri="{FF2B5EF4-FFF2-40B4-BE49-F238E27FC236}">
                <a16:creationId xmlns:a16="http://schemas.microsoft.com/office/drawing/2014/main" id="{8BAD8305-C209-46B7-9682-CF60EDA09F12}"/>
              </a:ext>
            </a:extLst>
          </p:cNvPr>
          <p:cNvSpPr>
            <a:spLocks noEditPoints="1"/>
          </p:cNvSpPr>
          <p:nvPr/>
        </p:nvSpPr>
        <p:spPr bwMode="auto">
          <a:xfrm rot="780693">
            <a:off x="10496850" y="5438319"/>
            <a:ext cx="233750" cy="238127"/>
          </a:xfrm>
          <a:custGeom>
            <a:avLst/>
            <a:gdLst>
              <a:gd name="T0" fmla="*/ 96 w 112"/>
              <a:gd name="T1" fmla="*/ 16 h 112"/>
              <a:gd name="T2" fmla="*/ 96 w 112"/>
              <a:gd name="T3" fmla="*/ 96 h 112"/>
              <a:gd name="T4" fmla="*/ 16 w 112"/>
              <a:gd name="T5" fmla="*/ 96 h 112"/>
              <a:gd name="T6" fmla="*/ 16 w 112"/>
              <a:gd name="T7" fmla="*/ 16 h 112"/>
              <a:gd name="T8" fmla="*/ 96 w 112"/>
              <a:gd name="T9" fmla="*/ 16 h 112"/>
              <a:gd name="T10" fmla="*/ 96 w 112"/>
              <a:gd name="T11" fmla="*/ 0 h 112"/>
              <a:gd name="T12" fmla="*/ 16 w 112"/>
              <a:gd name="T13" fmla="*/ 0 h 112"/>
              <a:gd name="T14" fmla="*/ 0 w 112"/>
              <a:gd name="T15" fmla="*/ 16 h 112"/>
              <a:gd name="T16" fmla="*/ 0 w 112"/>
              <a:gd name="T17" fmla="*/ 96 h 112"/>
              <a:gd name="T18" fmla="*/ 16 w 112"/>
              <a:gd name="T19" fmla="*/ 112 h 112"/>
              <a:gd name="T20" fmla="*/ 96 w 112"/>
              <a:gd name="T21" fmla="*/ 112 h 112"/>
              <a:gd name="T22" fmla="*/ 112 w 112"/>
              <a:gd name="T23" fmla="*/ 96 h 112"/>
              <a:gd name="T24" fmla="*/ 112 w 112"/>
              <a:gd name="T25" fmla="*/ 16 h 112"/>
              <a:gd name="T26" fmla="*/ 96 w 112"/>
              <a:gd name="T2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96" y="16"/>
                </a:moveTo>
                <a:cubicBezTo>
                  <a:pt x="96" y="96"/>
                  <a:pt x="96" y="96"/>
                  <a:pt x="96" y="96"/>
                </a:cubicBezTo>
                <a:cubicBezTo>
                  <a:pt x="16" y="96"/>
                  <a:pt x="16" y="96"/>
                  <a:pt x="16" y="96"/>
                </a:cubicBezTo>
                <a:cubicBezTo>
                  <a:pt x="16" y="16"/>
                  <a:pt x="16" y="16"/>
                  <a:pt x="16" y="16"/>
                </a:cubicBezTo>
                <a:cubicBezTo>
                  <a:pt x="96" y="16"/>
                  <a:pt x="96" y="16"/>
                  <a:pt x="96" y="16"/>
                </a:cubicBezTo>
                <a:moveTo>
                  <a:pt x="96" y="0"/>
                </a:moveTo>
                <a:cubicBezTo>
                  <a:pt x="16" y="0"/>
                  <a:pt x="16" y="0"/>
                  <a:pt x="16" y="0"/>
                </a:cubicBezTo>
                <a:cubicBezTo>
                  <a:pt x="7" y="0"/>
                  <a:pt x="0" y="7"/>
                  <a:pt x="0" y="16"/>
                </a:cubicBezTo>
                <a:cubicBezTo>
                  <a:pt x="0" y="96"/>
                  <a:pt x="0" y="96"/>
                  <a:pt x="0" y="96"/>
                </a:cubicBezTo>
                <a:cubicBezTo>
                  <a:pt x="0" y="105"/>
                  <a:pt x="7" y="112"/>
                  <a:pt x="16" y="112"/>
                </a:cubicBezTo>
                <a:cubicBezTo>
                  <a:pt x="96" y="112"/>
                  <a:pt x="96" y="112"/>
                  <a:pt x="96" y="112"/>
                </a:cubicBezTo>
                <a:cubicBezTo>
                  <a:pt x="105" y="112"/>
                  <a:pt x="112" y="105"/>
                  <a:pt x="112" y="96"/>
                </a:cubicBezTo>
                <a:cubicBezTo>
                  <a:pt x="112" y="16"/>
                  <a:pt x="112" y="16"/>
                  <a:pt x="112" y="16"/>
                </a:cubicBezTo>
                <a:cubicBezTo>
                  <a:pt x="112" y="7"/>
                  <a:pt x="105" y="0"/>
                  <a:pt x="9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9">
            <a:extLst>
              <a:ext uri="{FF2B5EF4-FFF2-40B4-BE49-F238E27FC236}">
                <a16:creationId xmlns:a16="http://schemas.microsoft.com/office/drawing/2014/main" id="{CBB31B8F-3967-4EE4-A7D0-018756A81388}"/>
              </a:ext>
            </a:extLst>
          </p:cNvPr>
          <p:cNvSpPr>
            <a:spLocks noEditPoints="1"/>
          </p:cNvSpPr>
          <p:nvPr/>
        </p:nvSpPr>
        <p:spPr bwMode="auto">
          <a:xfrm rot="19913815">
            <a:off x="4311708" y="1691616"/>
            <a:ext cx="270520" cy="245131"/>
          </a:xfrm>
          <a:custGeom>
            <a:avLst/>
            <a:gdLst>
              <a:gd name="T0" fmla="*/ 65 w 130"/>
              <a:gd name="T1" fmla="*/ 16 h 115"/>
              <a:gd name="T2" fmla="*/ 113 w 130"/>
              <a:gd name="T3" fmla="*/ 99 h 115"/>
              <a:gd name="T4" fmla="*/ 17 w 130"/>
              <a:gd name="T5" fmla="*/ 99 h 115"/>
              <a:gd name="T6" fmla="*/ 65 w 130"/>
              <a:gd name="T7" fmla="*/ 16 h 115"/>
              <a:gd name="T8" fmla="*/ 65 w 130"/>
              <a:gd name="T9" fmla="*/ 0 h 115"/>
              <a:gd name="T10" fmla="*/ 51 w 130"/>
              <a:gd name="T11" fmla="*/ 8 h 115"/>
              <a:gd name="T12" fmla="*/ 3 w 130"/>
              <a:gd name="T13" fmla="*/ 91 h 115"/>
              <a:gd name="T14" fmla="*/ 3 w 130"/>
              <a:gd name="T15" fmla="*/ 107 h 115"/>
              <a:gd name="T16" fmla="*/ 17 w 130"/>
              <a:gd name="T17" fmla="*/ 115 h 115"/>
              <a:gd name="T18" fmla="*/ 113 w 130"/>
              <a:gd name="T19" fmla="*/ 115 h 115"/>
              <a:gd name="T20" fmla="*/ 127 w 130"/>
              <a:gd name="T21" fmla="*/ 107 h 115"/>
              <a:gd name="T22" fmla="*/ 127 w 130"/>
              <a:gd name="T23" fmla="*/ 91 h 115"/>
              <a:gd name="T24" fmla="*/ 79 w 130"/>
              <a:gd name="T25" fmla="*/ 8 h 115"/>
              <a:gd name="T26" fmla="*/ 65 w 130"/>
              <a:gd name="T2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15">
                <a:moveTo>
                  <a:pt x="65" y="16"/>
                </a:moveTo>
                <a:cubicBezTo>
                  <a:pt x="113" y="99"/>
                  <a:pt x="113" y="99"/>
                  <a:pt x="113" y="99"/>
                </a:cubicBezTo>
                <a:cubicBezTo>
                  <a:pt x="17" y="99"/>
                  <a:pt x="17" y="99"/>
                  <a:pt x="17" y="99"/>
                </a:cubicBezTo>
                <a:cubicBezTo>
                  <a:pt x="65" y="16"/>
                  <a:pt x="65" y="16"/>
                  <a:pt x="65" y="16"/>
                </a:cubicBezTo>
                <a:moveTo>
                  <a:pt x="65" y="0"/>
                </a:moveTo>
                <a:cubicBezTo>
                  <a:pt x="59" y="0"/>
                  <a:pt x="54" y="3"/>
                  <a:pt x="51" y="8"/>
                </a:cubicBezTo>
                <a:cubicBezTo>
                  <a:pt x="3" y="91"/>
                  <a:pt x="3" y="91"/>
                  <a:pt x="3" y="91"/>
                </a:cubicBezTo>
                <a:cubicBezTo>
                  <a:pt x="0" y="96"/>
                  <a:pt x="0" y="103"/>
                  <a:pt x="3" y="107"/>
                </a:cubicBezTo>
                <a:cubicBezTo>
                  <a:pt x="6" y="112"/>
                  <a:pt x="11" y="115"/>
                  <a:pt x="17" y="115"/>
                </a:cubicBezTo>
                <a:cubicBezTo>
                  <a:pt x="113" y="115"/>
                  <a:pt x="113" y="115"/>
                  <a:pt x="113" y="115"/>
                </a:cubicBezTo>
                <a:cubicBezTo>
                  <a:pt x="119" y="115"/>
                  <a:pt x="124" y="112"/>
                  <a:pt x="127" y="107"/>
                </a:cubicBezTo>
                <a:cubicBezTo>
                  <a:pt x="130" y="103"/>
                  <a:pt x="130" y="96"/>
                  <a:pt x="127" y="91"/>
                </a:cubicBezTo>
                <a:cubicBezTo>
                  <a:pt x="79" y="8"/>
                  <a:pt x="79" y="8"/>
                  <a:pt x="79" y="8"/>
                </a:cubicBezTo>
                <a:cubicBezTo>
                  <a:pt x="76" y="3"/>
                  <a:pt x="70" y="0"/>
                  <a:pt x="6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244C61AA-D332-4125-8C9F-7EF75E09156D}"/>
              </a:ext>
            </a:extLst>
          </p:cNvPr>
          <p:cNvGrpSpPr/>
          <p:nvPr/>
        </p:nvGrpSpPr>
        <p:grpSpPr>
          <a:xfrm>
            <a:off x="1203169" y="974725"/>
            <a:ext cx="843373" cy="485389"/>
            <a:chOff x="10583107" y="233146"/>
            <a:chExt cx="843373" cy="485389"/>
          </a:xfrm>
        </p:grpSpPr>
        <p:sp>
          <p:nvSpPr>
            <p:cNvPr id="91" name="Freeform 20">
              <a:extLst>
                <a:ext uri="{FF2B5EF4-FFF2-40B4-BE49-F238E27FC236}">
                  <a16:creationId xmlns:a16="http://schemas.microsoft.com/office/drawing/2014/main" id="{A52BD95F-46D8-4D24-8778-CB90E5435F38}"/>
                </a:ext>
              </a:extLst>
            </p:cNvPr>
            <p:cNvSpPr>
              <a:spLocks noEditPoints="1"/>
            </p:cNvSpPr>
            <p:nvPr/>
          </p:nvSpPr>
          <p:spPr bwMode="auto">
            <a:xfrm>
              <a:off x="11169968" y="233146"/>
              <a:ext cx="256512" cy="260013"/>
            </a:xfrm>
            <a:custGeom>
              <a:avLst/>
              <a:gdLst>
                <a:gd name="T0" fmla="*/ 61 w 123"/>
                <a:gd name="T1" fmla="*/ 16 h 122"/>
                <a:gd name="T2" fmla="*/ 107 w 123"/>
                <a:gd name="T3" fmla="*/ 61 h 122"/>
                <a:gd name="T4" fmla="*/ 61 w 123"/>
                <a:gd name="T5" fmla="*/ 106 h 122"/>
                <a:gd name="T6" fmla="*/ 16 w 123"/>
                <a:gd name="T7" fmla="*/ 61 h 122"/>
                <a:gd name="T8" fmla="*/ 61 w 123"/>
                <a:gd name="T9" fmla="*/ 16 h 122"/>
                <a:gd name="T10" fmla="*/ 61 w 123"/>
                <a:gd name="T11" fmla="*/ 0 h 122"/>
                <a:gd name="T12" fmla="*/ 0 w 123"/>
                <a:gd name="T13" fmla="*/ 61 h 122"/>
                <a:gd name="T14" fmla="*/ 61 w 123"/>
                <a:gd name="T15" fmla="*/ 122 h 122"/>
                <a:gd name="T16" fmla="*/ 123 w 123"/>
                <a:gd name="T17" fmla="*/ 61 h 122"/>
                <a:gd name="T18" fmla="*/ 61 w 123"/>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2">
                  <a:moveTo>
                    <a:pt x="61" y="16"/>
                  </a:moveTo>
                  <a:cubicBezTo>
                    <a:pt x="86" y="16"/>
                    <a:pt x="107" y="36"/>
                    <a:pt x="107" y="61"/>
                  </a:cubicBezTo>
                  <a:cubicBezTo>
                    <a:pt x="107" y="86"/>
                    <a:pt x="86" y="106"/>
                    <a:pt x="61" y="106"/>
                  </a:cubicBezTo>
                  <a:cubicBezTo>
                    <a:pt x="36" y="106"/>
                    <a:pt x="16" y="86"/>
                    <a:pt x="16" y="61"/>
                  </a:cubicBezTo>
                  <a:cubicBezTo>
                    <a:pt x="16" y="36"/>
                    <a:pt x="36" y="16"/>
                    <a:pt x="61" y="16"/>
                  </a:cubicBezTo>
                  <a:moveTo>
                    <a:pt x="61" y="0"/>
                  </a:moveTo>
                  <a:cubicBezTo>
                    <a:pt x="28" y="0"/>
                    <a:pt x="0" y="27"/>
                    <a:pt x="0" y="61"/>
                  </a:cubicBezTo>
                  <a:cubicBezTo>
                    <a:pt x="0" y="95"/>
                    <a:pt x="28" y="122"/>
                    <a:pt x="61" y="122"/>
                  </a:cubicBezTo>
                  <a:cubicBezTo>
                    <a:pt x="95" y="122"/>
                    <a:pt x="123" y="95"/>
                    <a:pt x="123" y="61"/>
                  </a:cubicBezTo>
                  <a:cubicBezTo>
                    <a:pt x="123" y="27"/>
                    <a:pt x="95" y="0"/>
                    <a:pt x="61" y="0"/>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1">
              <a:extLst>
                <a:ext uri="{FF2B5EF4-FFF2-40B4-BE49-F238E27FC236}">
                  <a16:creationId xmlns:a16="http://schemas.microsoft.com/office/drawing/2014/main" id="{1E1A8E06-991E-48AD-A452-994ABAB98586}"/>
                </a:ext>
              </a:extLst>
            </p:cNvPr>
            <p:cNvSpPr>
              <a:spLocks noEditPoints="1"/>
            </p:cNvSpPr>
            <p:nvPr/>
          </p:nvSpPr>
          <p:spPr bwMode="auto">
            <a:xfrm rot="730753">
              <a:off x="10583107" y="495291"/>
              <a:ext cx="220618" cy="223244"/>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1" name="Freeform 21">
            <a:extLst>
              <a:ext uri="{FF2B5EF4-FFF2-40B4-BE49-F238E27FC236}">
                <a16:creationId xmlns:a16="http://schemas.microsoft.com/office/drawing/2014/main" id="{D3C6E8F7-9CD3-446B-83FC-938BD0351AAE}"/>
              </a:ext>
            </a:extLst>
          </p:cNvPr>
          <p:cNvSpPr>
            <a:spLocks noEditPoints="1"/>
          </p:cNvSpPr>
          <p:nvPr/>
        </p:nvSpPr>
        <p:spPr bwMode="auto">
          <a:xfrm rot="14877821">
            <a:off x="8281867" y="5417850"/>
            <a:ext cx="228145" cy="230861"/>
          </a:xfrm>
          <a:custGeom>
            <a:avLst/>
            <a:gdLst>
              <a:gd name="T0" fmla="*/ 32 w 106"/>
              <a:gd name="T1" fmla="*/ 21 h 105"/>
              <a:gd name="T2" fmla="*/ 32 w 106"/>
              <a:gd name="T3" fmla="*/ 32 h 105"/>
              <a:gd name="T4" fmla="*/ 27 w 106"/>
              <a:gd name="T5" fmla="*/ 35 h 105"/>
              <a:gd name="T6" fmla="*/ 21 w 106"/>
              <a:gd name="T7" fmla="*/ 32 h 105"/>
              <a:gd name="T8" fmla="*/ 3 w 106"/>
              <a:gd name="T9" fmla="*/ 14 h 105"/>
              <a:gd name="T10" fmla="*/ 3 w 106"/>
              <a:gd name="T11" fmla="*/ 3 h 105"/>
              <a:gd name="T12" fmla="*/ 15 w 106"/>
              <a:gd name="T13" fmla="*/ 3 h 105"/>
              <a:gd name="T14" fmla="*/ 32 w 106"/>
              <a:gd name="T15" fmla="*/ 21 h 105"/>
              <a:gd name="T16" fmla="*/ 85 w 106"/>
              <a:gd name="T17" fmla="*/ 73 h 105"/>
              <a:gd name="T18" fmla="*/ 73 w 106"/>
              <a:gd name="T19" fmla="*/ 73 h 105"/>
              <a:gd name="T20" fmla="*/ 73 w 106"/>
              <a:gd name="T21" fmla="*/ 85 h 105"/>
              <a:gd name="T22" fmla="*/ 91 w 106"/>
              <a:gd name="T23" fmla="*/ 102 h 105"/>
              <a:gd name="T24" fmla="*/ 97 w 106"/>
              <a:gd name="T25" fmla="*/ 105 h 105"/>
              <a:gd name="T26" fmla="*/ 103 w 106"/>
              <a:gd name="T27" fmla="*/ 102 h 105"/>
              <a:gd name="T28" fmla="*/ 103 w 106"/>
              <a:gd name="T29" fmla="*/ 91 h 105"/>
              <a:gd name="T30" fmla="*/ 85 w 106"/>
              <a:gd name="T31" fmla="*/ 73 h 105"/>
              <a:gd name="T32" fmla="*/ 79 w 106"/>
              <a:gd name="T33" fmla="*/ 35 h 105"/>
              <a:gd name="T34" fmla="*/ 85 w 106"/>
              <a:gd name="T35" fmla="*/ 32 h 105"/>
              <a:gd name="T36" fmla="*/ 103 w 106"/>
              <a:gd name="T37" fmla="*/ 14 h 105"/>
              <a:gd name="T38" fmla="*/ 103 w 106"/>
              <a:gd name="T39" fmla="*/ 3 h 105"/>
              <a:gd name="T40" fmla="*/ 91 w 106"/>
              <a:gd name="T41" fmla="*/ 3 h 105"/>
              <a:gd name="T42" fmla="*/ 73 w 106"/>
              <a:gd name="T43" fmla="*/ 21 h 105"/>
              <a:gd name="T44" fmla="*/ 73 w 106"/>
              <a:gd name="T45" fmla="*/ 32 h 105"/>
              <a:gd name="T46" fmla="*/ 79 w 106"/>
              <a:gd name="T47" fmla="*/ 35 h 105"/>
              <a:gd name="T48" fmla="*/ 21 w 106"/>
              <a:gd name="T49" fmla="*/ 73 h 105"/>
              <a:gd name="T50" fmla="*/ 3 w 106"/>
              <a:gd name="T51" fmla="*/ 91 h 105"/>
              <a:gd name="T52" fmla="*/ 3 w 106"/>
              <a:gd name="T53" fmla="*/ 102 h 105"/>
              <a:gd name="T54" fmla="*/ 9 w 106"/>
              <a:gd name="T55" fmla="*/ 105 h 105"/>
              <a:gd name="T56" fmla="*/ 15 w 106"/>
              <a:gd name="T57" fmla="*/ 102 h 105"/>
              <a:gd name="T58" fmla="*/ 32 w 106"/>
              <a:gd name="T59" fmla="*/ 85 h 105"/>
              <a:gd name="T60" fmla="*/ 32 w 106"/>
              <a:gd name="T61" fmla="*/ 73 h 105"/>
              <a:gd name="T62" fmla="*/ 21 w 106"/>
              <a:gd name="T63"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5">
                <a:moveTo>
                  <a:pt x="32" y="21"/>
                </a:moveTo>
                <a:cubicBezTo>
                  <a:pt x="36" y="24"/>
                  <a:pt x="36" y="29"/>
                  <a:pt x="32" y="32"/>
                </a:cubicBezTo>
                <a:cubicBezTo>
                  <a:pt x="31" y="34"/>
                  <a:pt x="29" y="35"/>
                  <a:pt x="27" y="35"/>
                </a:cubicBezTo>
                <a:cubicBezTo>
                  <a:pt x="25" y="35"/>
                  <a:pt x="23" y="34"/>
                  <a:pt x="21" y="32"/>
                </a:cubicBezTo>
                <a:cubicBezTo>
                  <a:pt x="3" y="14"/>
                  <a:pt x="3" y="14"/>
                  <a:pt x="3" y="14"/>
                </a:cubicBezTo>
                <a:cubicBezTo>
                  <a:pt x="0" y="11"/>
                  <a:pt x="0" y="6"/>
                  <a:pt x="3" y="3"/>
                </a:cubicBezTo>
                <a:cubicBezTo>
                  <a:pt x="6" y="0"/>
                  <a:pt x="11" y="0"/>
                  <a:pt x="15" y="3"/>
                </a:cubicBezTo>
                <a:lnTo>
                  <a:pt x="32" y="21"/>
                </a:lnTo>
                <a:close/>
                <a:moveTo>
                  <a:pt x="85" y="73"/>
                </a:moveTo>
                <a:cubicBezTo>
                  <a:pt x="82" y="70"/>
                  <a:pt x="76" y="70"/>
                  <a:pt x="73" y="73"/>
                </a:cubicBezTo>
                <a:cubicBezTo>
                  <a:pt x="70" y="76"/>
                  <a:pt x="70" y="81"/>
                  <a:pt x="73" y="85"/>
                </a:cubicBezTo>
                <a:cubicBezTo>
                  <a:pt x="91" y="102"/>
                  <a:pt x="91" y="102"/>
                  <a:pt x="91" y="102"/>
                </a:cubicBezTo>
                <a:cubicBezTo>
                  <a:pt x="93" y="104"/>
                  <a:pt x="95" y="105"/>
                  <a:pt x="97" y="105"/>
                </a:cubicBezTo>
                <a:cubicBezTo>
                  <a:pt x="99" y="105"/>
                  <a:pt x="101" y="104"/>
                  <a:pt x="103" y="102"/>
                </a:cubicBezTo>
                <a:cubicBezTo>
                  <a:pt x="106" y="99"/>
                  <a:pt x="106" y="94"/>
                  <a:pt x="103" y="91"/>
                </a:cubicBezTo>
                <a:lnTo>
                  <a:pt x="85" y="73"/>
                </a:lnTo>
                <a:close/>
                <a:moveTo>
                  <a:pt x="79" y="35"/>
                </a:moveTo>
                <a:cubicBezTo>
                  <a:pt x="81" y="35"/>
                  <a:pt x="83" y="34"/>
                  <a:pt x="85" y="32"/>
                </a:cubicBezTo>
                <a:cubicBezTo>
                  <a:pt x="103" y="14"/>
                  <a:pt x="103" y="14"/>
                  <a:pt x="103" y="14"/>
                </a:cubicBezTo>
                <a:cubicBezTo>
                  <a:pt x="106" y="11"/>
                  <a:pt x="106" y="6"/>
                  <a:pt x="103" y="3"/>
                </a:cubicBezTo>
                <a:cubicBezTo>
                  <a:pt x="99" y="0"/>
                  <a:pt x="94" y="0"/>
                  <a:pt x="91" y="3"/>
                </a:cubicBezTo>
                <a:cubicBezTo>
                  <a:pt x="73" y="21"/>
                  <a:pt x="73" y="21"/>
                  <a:pt x="73" y="21"/>
                </a:cubicBezTo>
                <a:cubicBezTo>
                  <a:pt x="70" y="24"/>
                  <a:pt x="70" y="29"/>
                  <a:pt x="73" y="32"/>
                </a:cubicBezTo>
                <a:cubicBezTo>
                  <a:pt x="75" y="34"/>
                  <a:pt x="77" y="35"/>
                  <a:pt x="79" y="35"/>
                </a:cubicBezTo>
                <a:close/>
                <a:moveTo>
                  <a:pt x="21" y="73"/>
                </a:moveTo>
                <a:cubicBezTo>
                  <a:pt x="3" y="91"/>
                  <a:pt x="3" y="91"/>
                  <a:pt x="3" y="91"/>
                </a:cubicBezTo>
                <a:cubicBezTo>
                  <a:pt x="0" y="94"/>
                  <a:pt x="0" y="99"/>
                  <a:pt x="3" y="102"/>
                </a:cubicBezTo>
                <a:cubicBezTo>
                  <a:pt x="5" y="104"/>
                  <a:pt x="7" y="105"/>
                  <a:pt x="9" y="105"/>
                </a:cubicBezTo>
                <a:cubicBezTo>
                  <a:pt x="11" y="105"/>
                  <a:pt x="13" y="104"/>
                  <a:pt x="15" y="102"/>
                </a:cubicBezTo>
                <a:cubicBezTo>
                  <a:pt x="32" y="85"/>
                  <a:pt x="32" y="85"/>
                  <a:pt x="32" y="85"/>
                </a:cubicBezTo>
                <a:cubicBezTo>
                  <a:pt x="36" y="81"/>
                  <a:pt x="36" y="76"/>
                  <a:pt x="32" y="73"/>
                </a:cubicBezTo>
                <a:cubicBezTo>
                  <a:pt x="29" y="70"/>
                  <a:pt x="24" y="70"/>
                  <a:pt x="21" y="7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03" name="Picture 102" descr="A picture containing icon&#10;&#10;Description automatically generated">
            <a:extLst>
              <a:ext uri="{FF2B5EF4-FFF2-40B4-BE49-F238E27FC236}">
                <a16:creationId xmlns:a16="http://schemas.microsoft.com/office/drawing/2014/main" id="{ADA25239-16FD-4D5B-B8B0-161CF16726C3}"/>
              </a:ext>
            </a:extLst>
          </p:cNvPr>
          <p:cNvPicPr>
            <a:picLocks noChangeAspect="1"/>
          </p:cNvPicPr>
          <p:nvPr/>
        </p:nvPicPr>
        <p:blipFill rotWithShape="1">
          <a:blip r:embed="rId3">
            <a:extLst>
              <a:ext uri="{28A0092B-C50C-407E-A947-70E740481C1C}">
                <a14:useLocalDpi xmlns:a14="http://schemas.microsoft.com/office/drawing/2010/main" val="0"/>
              </a:ext>
            </a:extLst>
          </a:blip>
          <a:srcRect l="53737" r="11263"/>
          <a:stretch/>
        </p:blipFill>
        <p:spPr>
          <a:xfrm>
            <a:off x="7943319" y="-1632812"/>
            <a:ext cx="4998784" cy="8033613"/>
          </a:xfrm>
          <a:prstGeom prst="rect">
            <a:avLst/>
          </a:prstGeom>
        </p:spPr>
      </p:pic>
      <p:pic>
        <p:nvPicPr>
          <p:cNvPr id="106" name="Picture 105" descr="A picture containing icon&#10;&#10;Description automatically generated">
            <a:extLst>
              <a:ext uri="{FF2B5EF4-FFF2-40B4-BE49-F238E27FC236}">
                <a16:creationId xmlns:a16="http://schemas.microsoft.com/office/drawing/2014/main" id="{190BD022-117D-4721-B290-B71F2146770B}"/>
              </a:ext>
            </a:extLst>
          </p:cNvPr>
          <p:cNvPicPr>
            <a:picLocks noChangeAspect="1"/>
          </p:cNvPicPr>
          <p:nvPr/>
        </p:nvPicPr>
        <p:blipFill rotWithShape="1">
          <a:blip r:embed="rId3">
            <a:extLst>
              <a:ext uri="{28A0092B-C50C-407E-A947-70E740481C1C}">
                <a14:useLocalDpi xmlns:a14="http://schemas.microsoft.com/office/drawing/2010/main" val="0"/>
              </a:ext>
            </a:extLst>
          </a:blip>
          <a:srcRect l="53737" r="11263"/>
          <a:stretch/>
        </p:blipFill>
        <p:spPr>
          <a:xfrm>
            <a:off x="-360023" y="1420184"/>
            <a:ext cx="4998784" cy="8033613"/>
          </a:xfrm>
          <a:prstGeom prst="rect">
            <a:avLst/>
          </a:prstGeom>
        </p:spPr>
      </p:pic>
      <p:sp>
        <p:nvSpPr>
          <p:cNvPr id="10" name="Freeform 5">
            <a:extLst>
              <a:ext uri="{FF2B5EF4-FFF2-40B4-BE49-F238E27FC236}">
                <a16:creationId xmlns:a16="http://schemas.microsoft.com/office/drawing/2014/main" id="{F367B982-819B-4E7C-B565-4E99FA9D2C0F}"/>
              </a:ext>
            </a:extLst>
          </p:cNvPr>
          <p:cNvSpPr>
            <a:spLocks/>
          </p:cNvSpPr>
          <p:nvPr/>
        </p:nvSpPr>
        <p:spPr bwMode="auto">
          <a:xfrm rot="992166">
            <a:off x="7510088" y="7104974"/>
            <a:ext cx="704686" cy="1375434"/>
          </a:xfrm>
          <a:custGeom>
            <a:avLst/>
            <a:gdLst>
              <a:gd name="T0" fmla="*/ 0 w 481"/>
              <a:gd name="T1" fmla="*/ 939 h 939"/>
              <a:gd name="T2" fmla="*/ 246 w 481"/>
              <a:gd name="T3" fmla="*/ 437 h 939"/>
              <a:gd name="T4" fmla="*/ 427 w 481"/>
              <a:gd name="T5" fmla="*/ 50 h 939"/>
              <a:gd name="T6" fmla="*/ 392 w 481"/>
              <a:gd name="T7" fmla="*/ 231 h 939"/>
              <a:gd name="T8" fmla="*/ 365 w 481"/>
              <a:gd name="T9" fmla="*/ 232 h 939"/>
              <a:gd name="T10" fmla="*/ 256 w 481"/>
              <a:gd name="T11" fmla="*/ 43 h 939"/>
              <a:gd name="T12" fmla="*/ 475 w 481"/>
              <a:gd name="T13" fmla="*/ 0 h 939"/>
            </a:gdLst>
            <a:ahLst/>
            <a:cxnLst>
              <a:cxn ang="0">
                <a:pos x="T0" y="T1"/>
              </a:cxn>
              <a:cxn ang="0">
                <a:pos x="T2" y="T3"/>
              </a:cxn>
              <a:cxn ang="0">
                <a:pos x="T4" y="T5"/>
              </a:cxn>
              <a:cxn ang="0">
                <a:pos x="T6" y="T7"/>
              </a:cxn>
              <a:cxn ang="0">
                <a:pos x="T8" y="T9"/>
              </a:cxn>
              <a:cxn ang="0">
                <a:pos x="T10" y="T11"/>
              </a:cxn>
              <a:cxn ang="0">
                <a:pos x="T12" y="T13"/>
              </a:cxn>
            </a:cxnLst>
            <a:rect l="0" t="0" r="r" b="b"/>
            <a:pathLst>
              <a:path w="481" h="939">
                <a:moveTo>
                  <a:pt x="0" y="939"/>
                </a:moveTo>
                <a:cubicBezTo>
                  <a:pt x="203" y="896"/>
                  <a:pt x="313" y="869"/>
                  <a:pt x="246" y="437"/>
                </a:cubicBezTo>
                <a:cubicBezTo>
                  <a:pt x="192" y="96"/>
                  <a:pt x="427" y="50"/>
                  <a:pt x="427" y="50"/>
                </a:cubicBezTo>
                <a:cubicBezTo>
                  <a:pt x="481" y="46"/>
                  <a:pt x="421" y="175"/>
                  <a:pt x="392" y="231"/>
                </a:cubicBezTo>
                <a:cubicBezTo>
                  <a:pt x="387" y="242"/>
                  <a:pt x="371" y="242"/>
                  <a:pt x="365" y="232"/>
                </a:cubicBezTo>
                <a:cubicBezTo>
                  <a:pt x="256" y="43"/>
                  <a:pt x="256" y="43"/>
                  <a:pt x="256" y="43"/>
                </a:cubicBezTo>
                <a:cubicBezTo>
                  <a:pt x="219" y="5"/>
                  <a:pt x="475" y="0"/>
                  <a:pt x="475" y="0"/>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93B10495-4582-44C8-BA39-6375F1A76144}"/>
              </a:ext>
            </a:extLst>
          </p:cNvPr>
          <p:cNvSpPr>
            <a:spLocks/>
          </p:cNvSpPr>
          <p:nvPr/>
        </p:nvSpPr>
        <p:spPr bwMode="auto">
          <a:xfrm>
            <a:off x="3793789" y="7688216"/>
            <a:ext cx="1162334" cy="1333324"/>
          </a:xfrm>
          <a:custGeom>
            <a:avLst/>
            <a:gdLst>
              <a:gd name="T0" fmla="*/ 736 w 736"/>
              <a:gd name="T1" fmla="*/ 38 h 844"/>
              <a:gd name="T2" fmla="*/ 432 w 736"/>
              <a:gd name="T3" fmla="*/ 208 h 844"/>
              <a:gd name="T4" fmla="*/ 154 w 736"/>
              <a:gd name="T5" fmla="*/ 662 h 844"/>
              <a:gd name="T6" fmla="*/ 37 w 736"/>
              <a:gd name="T7" fmla="*/ 656 h 844"/>
              <a:gd name="T8" fmla="*/ 165 w 736"/>
              <a:gd name="T9" fmla="*/ 592 h 844"/>
              <a:gd name="T10" fmla="*/ 218 w 736"/>
              <a:gd name="T11" fmla="*/ 816 h 844"/>
              <a:gd name="T12" fmla="*/ 0 w 736"/>
              <a:gd name="T13" fmla="*/ 662 h 844"/>
            </a:gdLst>
            <a:ahLst/>
            <a:cxnLst>
              <a:cxn ang="0">
                <a:pos x="T0" y="T1"/>
              </a:cxn>
              <a:cxn ang="0">
                <a:pos x="T2" y="T3"/>
              </a:cxn>
              <a:cxn ang="0">
                <a:pos x="T4" y="T5"/>
              </a:cxn>
              <a:cxn ang="0">
                <a:pos x="T6" y="T7"/>
              </a:cxn>
              <a:cxn ang="0">
                <a:pos x="T8" y="T9"/>
              </a:cxn>
              <a:cxn ang="0">
                <a:pos x="T10" y="T11"/>
              </a:cxn>
              <a:cxn ang="0">
                <a:pos x="T12" y="T13"/>
              </a:cxn>
            </a:cxnLst>
            <a:rect l="0" t="0" r="r" b="b"/>
            <a:pathLst>
              <a:path w="736" h="844">
                <a:moveTo>
                  <a:pt x="736" y="38"/>
                </a:moveTo>
                <a:cubicBezTo>
                  <a:pt x="736" y="38"/>
                  <a:pt x="464" y="0"/>
                  <a:pt x="432" y="208"/>
                </a:cubicBezTo>
                <a:cubicBezTo>
                  <a:pt x="400" y="416"/>
                  <a:pt x="426" y="640"/>
                  <a:pt x="154" y="662"/>
                </a:cubicBezTo>
                <a:cubicBezTo>
                  <a:pt x="112" y="665"/>
                  <a:pt x="63" y="677"/>
                  <a:pt x="37" y="656"/>
                </a:cubicBezTo>
                <a:cubicBezTo>
                  <a:pt x="7" y="632"/>
                  <a:pt x="133" y="592"/>
                  <a:pt x="165" y="592"/>
                </a:cubicBezTo>
                <a:cubicBezTo>
                  <a:pt x="197" y="592"/>
                  <a:pt x="245" y="806"/>
                  <a:pt x="218" y="816"/>
                </a:cubicBezTo>
                <a:cubicBezTo>
                  <a:pt x="148" y="844"/>
                  <a:pt x="0" y="662"/>
                  <a:pt x="0" y="66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09" name="Group 108">
            <a:extLst>
              <a:ext uri="{FF2B5EF4-FFF2-40B4-BE49-F238E27FC236}">
                <a16:creationId xmlns:a16="http://schemas.microsoft.com/office/drawing/2014/main" id="{5C341198-D891-4A66-9203-6F949E76895B}"/>
              </a:ext>
            </a:extLst>
          </p:cNvPr>
          <p:cNvGrpSpPr>
            <a:grpSpLocks noChangeAspect="1"/>
          </p:cNvGrpSpPr>
          <p:nvPr/>
        </p:nvGrpSpPr>
        <p:grpSpPr>
          <a:xfrm>
            <a:off x="8878277" y="-860110"/>
            <a:ext cx="2746888" cy="5760720"/>
            <a:chOff x="5349954" y="537478"/>
            <a:chExt cx="1500855" cy="3147563"/>
          </a:xfrm>
        </p:grpSpPr>
        <p:sp>
          <p:nvSpPr>
            <p:cNvPr id="110" name="Rectangle: Top Corners Rounded 14">
              <a:extLst>
                <a:ext uri="{FF2B5EF4-FFF2-40B4-BE49-F238E27FC236}">
                  <a16:creationId xmlns:a16="http://schemas.microsoft.com/office/drawing/2014/main" id="{19D9ED3A-E797-4355-B078-0BB85132AAD1}"/>
                </a:ext>
              </a:extLst>
            </p:cNvPr>
            <p:cNvSpPr/>
            <p:nvPr/>
          </p:nvSpPr>
          <p:spPr>
            <a:xfrm>
              <a:off x="5353325" y="537478"/>
              <a:ext cx="1497484" cy="357187"/>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111" name="Picture 110" descr="Graphical user interface, website&#10;&#10;Description automatically generated">
              <a:extLst>
                <a:ext uri="{FF2B5EF4-FFF2-40B4-BE49-F238E27FC236}">
                  <a16:creationId xmlns:a16="http://schemas.microsoft.com/office/drawing/2014/main" id="{3267D4BE-26AC-4357-A181-797DB4CC9528}"/>
                </a:ext>
              </a:extLst>
            </p:cNvPr>
            <p:cNvPicPr>
              <a:picLocks noChangeAspect="1"/>
            </p:cNvPicPr>
            <p:nvPr/>
          </p:nvPicPr>
          <p:blipFill rotWithShape="1">
            <a:blip r:embed="rId4"/>
            <a:srcRect l="884" t="3631" r="856" b="8364"/>
            <a:stretch/>
          </p:blipFill>
          <p:spPr>
            <a:xfrm>
              <a:off x="5349954" y="752829"/>
              <a:ext cx="1478493" cy="2932212"/>
            </a:xfrm>
            <a:prstGeom prst="round2SameRect">
              <a:avLst>
                <a:gd name="adj1" fmla="val 0"/>
                <a:gd name="adj2" fmla="val 10247"/>
              </a:avLst>
            </a:prstGeom>
          </p:spPr>
        </p:pic>
      </p:grpSp>
      <p:pic>
        <p:nvPicPr>
          <p:cNvPr id="112" name="Picture 111" descr="Icon&#10;&#10;Description automatically generated">
            <a:extLst>
              <a:ext uri="{FF2B5EF4-FFF2-40B4-BE49-F238E27FC236}">
                <a16:creationId xmlns:a16="http://schemas.microsoft.com/office/drawing/2014/main" id="{C8FD6575-E5F0-44F1-87D5-88CBAF46FC0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945759" y="-1632812"/>
            <a:ext cx="4996344" cy="8033613"/>
          </a:xfrm>
          <a:prstGeom prst="rect">
            <a:avLst/>
          </a:prstGeom>
          <a:ln>
            <a:noFill/>
          </a:ln>
        </p:spPr>
      </p:pic>
      <p:grpSp>
        <p:nvGrpSpPr>
          <p:cNvPr id="14" name="Group 9">
            <a:extLst>
              <a:ext uri="{FF2B5EF4-FFF2-40B4-BE49-F238E27FC236}">
                <a16:creationId xmlns:a16="http://schemas.microsoft.com/office/drawing/2014/main" id="{37F843A0-9ED5-48EE-9DC0-19A3E1877C2F}"/>
              </a:ext>
            </a:extLst>
          </p:cNvPr>
          <p:cNvGrpSpPr>
            <a:grpSpLocks noChangeAspect="1"/>
          </p:cNvGrpSpPr>
          <p:nvPr/>
        </p:nvGrpSpPr>
        <p:grpSpPr bwMode="auto">
          <a:xfrm>
            <a:off x="3861333" y="1274157"/>
            <a:ext cx="4504067" cy="3639782"/>
            <a:chOff x="599" y="-771"/>
            <a:chExt cx="6535" cy="5281"/>
          </a:xfrm>
        </p:grpSpPr>
        <p:sp>
          <p:nvSpPr>
            <p:cNvPr id="16" name="Freeform 10">
              <a:extLst>
                <a:ext uri="{FF2B5EF4-FFF2-40B4-BE49-F238E27FC236}">
                  <a16:creationId xmlns:a16="http://schemas.microsoft.com/office/drawing/2014/main" id="{83839709-930C-4056-8DB3-E53B7A9E4817}"/>
                </a:ext>
              </a:extLst>
            </p:cNvPr>
            <p:cNvSpPr>
              <a:spLocks/>
            </p:cNvSpPr>
            <p:nvPr/>
          </p:nvSpPr>
          <p:spPr bwMode="auto">
            <a:xfrm>
              <a:off x="3934" y="-771"/>
              <a:ext cx="3200" cy="2066"/>
            </a:xfrm>
            <a:custGeom>
              <a:avLst/>
              <a:gdLst>
                <a:gd name="T0" fmla="*/ 216 w 1503"/>
                <a:gd name="T1" fmla="*/ 970 h 970"/>
                <a:gd name="T2" fmla="*/ 250 w 1503"/>
                <a:gd name="T3" fmla="*/ 535 h 970"/>
                <a:gd name="T4" fmla="*/ 170 w 1503"/>
                <a:gd name="T5" fmla="*/ 642 h 970"/>
                <a:gd name="T6" fmla="*/ 1431 w 1503"/>
                <a:gd name="T7" fmla="*/ 482 h 970"/>
                <a:gd name="T8" fmla="*/ 1457 w 1503"/>
                <a:gd name="T9" fmla="*/ 533 h 970"/>
                <a:gd name="T10" fmla="*/ 1273 w 1503"/>
                <a:gd name="T11" fmla="*/ 541 h 970"/>
                <a:gd name="T12" fmla="*/ 1266 w 1503"/>
                <a:gd name="T13" fmla="*/ 515 h 970"/>
                <a:gd name="T14" fmla="*/ 1425 w 1503"/>
                <a:gd name="T15" fmla="*/ 365 h 970"/>
                <a:gd name="T16" fmla="*/ 1503 w 1503"/>
                <a:gd name="T17" fmla="*/ 572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970">
                  <a:moveTo>
                    <a:pt x="216" y="970"/>
                  </a:moveTo>
                  <a:cubicBezTo>
                    <a:pt x="216" y="970"/>
                    <a:pt x="453" y="738"/>
                    <a:pt x="250" y="535"/>
                  </a:cubicBezTo>
                  <a:cubicBezTo>
                    <a:pt x="109" y="393"/>
                    <a:pt x="0" y="594"/>
                    <a:pt x="170" y="642"/>
                  </a:cubicBezTo>
                  <a:cubicBezTo>
                    <a:pt x="341" y="690"/>
                    <a:pt x="1190" y="0"/>
                    <a:pt x="1431" y="482"/>
                  </a:cubicBezTo>
                  <a:cubicBezTo>
                    <a:pt x="1452" y="524"/>
                    <a:pt x="1457" y="533"/>
                    <a:pt x="1457" y="533"/>
                  </a:cubicBezTo>
                  <a:cubicBezTo>
                    <a:pt x="1474" y="585"/>
                    <a:pt x="1334" y="556"/>
                    <a:pt x="1273" y="541"/>
                  </a:cubicBezTo>
                  <a:cubicBezTo>
                    <a:pt x="1261" y="538"/>
                    <a:pt x="1257" y="523"/>
                    <a:pt x="1266" y="515"/>
                  </a:cubicBezTo>
                  <a:cubicBezTo>
                    <a:pt x="1425" y="365"/>
                    <a:pt x="1425" y="365"/>
                    <a:pt x="1425" y="365"/>
                  </a:cubicBezTo>
                  <a:cubicBezTo>
                    <a:pt x="1453" y="321"/>
                    <a:pt x="1503" y="572"/>
                    <a:pt x="1503" y="572"/>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1AEA7CAD-766F-433F-A207-7B57774E2937}"/>
                </a:ext>
              </a:extLst>
            </p:cNvPr>
            <p:cNvSpPr>
              <a:spLocks/>
            </p:cNvSpPr>
            <p:nvPr/>
          </p:nvSpPr>
          <p:spPr bwMode="auto">
            <a:xfrm rot="21157330">
              <a:off x="599" y="3436"/>
              <a:ext cx="3070" cy="1074"/>
            </a:xfrm>
            <a:custGeom>
              <a:avLst/>
              <a:gdLst>
                <a:gd name="T0" fmla="*/ 1442 w 1442"/>
                <a:gd name="T1" fmla="*/ 184 h 504"/>
                <a:gd name="T2" fmla="*/ 903 w 1442"/>
                <a:gd name="T3" fmla="*/ 488 h 504"/>
                <a:gd name="T4" fmla="*/ 605 w 1442"/>
                <a:gd name="T5" fmla="*/ 4 h 504"/>
                <a:gd name="T6" fmla="*/ 189 w 1442"/>
                <a:gd name="T7" fmla="*/ 205 h 504"/>
                <a:gd name="T8" fmla="*/ 36 w 1442"/>
                <a:gd name="T9" fmla="*/ 97 h 504"/>
                <a:gd name="T10" fmla="*/ 228 w 1442"/>
                <a:gd name="T11" fmla="*/ 139 h 504"/>
                <a:gd name="T12" fmla="*/ 114 w 1442"/>
                <a:gd name="T13" fmla="*/ 310 h 504"/>
                <a:gd name="T14" fmla="*/ 0 w 1442"/>
                <a:gd name="T15" fmla="*/ 5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2" h="504">
                  <a:moveTo>
                    <a:pt x="1442" y="184"/>
                  </a:moveTo>
                  <a:cubicBezTo>
                    <a:pt x="1442" y="184"/>
                    <a:pt x="1250" y="504"/>
                    <a:pt x="903" y="488"/>
                  </a:cubicBezTo>
                  <a:cubicBezTo>
                    <a:pt x="563" y="472"/>
                    <a:pt x="455" y="13"/>
                    <a:pt x="605" y="4"/>
                  </a:cubicBezTo>
                  <a:cubicBezTo>
                    <a:pt x="687" y="0"/>
                    <a:pt x="755" y="375"/>
                    <a:pt x="189" y="205"/>
                  </a:cubicBezTo>
                  <a:cubicBezTo>
                    <a:pt x="135" y="189"/>
                    <a:pt x="36" y="97"/>
                    <a:pt x="36" y="97"/>
                  </a:cubicBezTo>
                  <a:cubicBezTo>
                    <a:pt x="28" y="59"/>
                    <a:pt x="204" y="119"/>
                    <a:pt x="228" y="139"/>
                  </a:cubicBezTo>
                  <a:cubicBezTo>
                    <a:pt x="253" y="160"/>
                    <a:pt x="141" y="319"/>
                    <a:pt x="114" y="310"/>
                  </a:cubicBezTo>
                  <a:cubicBezTo>
                    <a:pt x="42" y="287"/>
                    <a:pt x="0" y="54"/>
                    <a:pt x="0" y="54"/>
                  </a:cubicBezTo>
                </a:path>
              </a:pathLst>
            </a:custGeom>
            <a:noFill/>
            <a:ln w="38100" cap="rnd">
              <a:solidFill>
                <a:srgbClr val="FFFFFF">
                  <a:alpha val="6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3" name="Group 112">
            <a:extLst>
              <a:ext uri="{FF2B5EF4-FFF2-40B4-BE49-F238E27FC236}">
                <a16:creationId xmlns:a16="http://schemas.microsoft.com/office/drawing/2014/main" id="{BDC08D77-0EE7-4508-BCAD-D97E5B42A6DC}"/>
              </a:ext>
            </a:extLst>
          </p:cNvPr>
          <p:cNvGrpSpPr/>
          <p:nvPr/>
        </p:nvGrpSpPr>
        <p:grpSpPr>
          <a:xfrm>
            <a:off x="8534626" y="2402243"/>
            <a:ext cx="1633786" cy="852885"/>
            <a:chOff x="5029695" y="407093"/>
            <a:chExt cx="1633786" cy="852885"/>
          </a:xfrm>
        </p:grpSpPr>
        <p:pic>
          <p:nvPicPr>
            <p:cNvPr id="114" name="Picture 113">
              <a:extLst>
                <a:ext uri="{FF2B5EF4-FFF2-40B4-BE49-F238E27FC236}">
                  <a16:creationId xmlns:a16="http://schemas.microsoft.com/office/drawing/2014/main" id="{9DD8082A-208E-4F72-ADD3-72A0E4B545CF}"/>
                </a:ext>
              </a:extLst>
            </p:cNvPr>
            <p:cNvPicPr>
              <a:picLocks noChangeAspect="1"/>
            </p:cNvPicPr>
            <p:nvPr/>
          </p:nvPicPr>
          <p:blipFill rotWithShape="1">
            <a:blip r:embed="rId6"/>
            <a:srcRect l="15644" t="-14879" r="-1392"/>
            <a:stretch/>
          </p:blipFill>
          <p:spPr>
            <a:xfrm>
              <a:off x="5288465" y="623840"/>
              <a:ext cx="1375016" cy="636138"/>
            </a:xfrm>
            <a:prstGeom prst="rect">
              <a:avLst/>
            </a:prstGeom>
          </p:spPr>
        </p:pic>
        <p:sp>
          <p:nvSpPr>
            <p:cNvPr id="115" name="TextBox 114">
              <a:extLst>
                <a:ext uri="{FF2B5EF4-FFF2-40B4-BE49-F238E27FC236}">
                  <a16:creationId xmlns:a16="http://schemas.microsoft.com/office/drawing/2014/main" id="{B35C167C-282E-45B0-BBE4-355DA36A7E32}"/>
                </a:ext>
              </a:extLst>
            </p:cNvPr>
            <p:cNvSpPr txBox="1"/>
            <p:nvPr/>
          </p:nvSpPr>
          <p:spPr>
            <a:xfrm>
              <a:off x="5029695" y="407093"/>
              <a:ext cx="1614204" cy="584775"/>
            </a:xfrm>
            <a:prstGeom prst="rect">
              <a:avLst/>
            </a:prstGeom>
            <a:solidFill>
              <a:srgbClr val="F2F2F3"/>
            </a:solidFill>
          </p:spPr>
          <p:txBody>
            <a:bodyPr wrap="square">
              <a:spAutoFit/>
            </a:bodyPr>
            <a:lstStyle/>
            <a:p>
              <a:pPr algn="ctr"/>
              <a:r>
                <a:rPr lang="en-US" sz="3200" b="1" err="1">
                  <a:solidFill>
                    <a:srgbClr val="2C4AAA"/>
                  </a:solidFill>
                  <a:latin typeface="+mn-lt"/>
                </a:rPr>
                <a:t>TikTok</a:t>
              </a:r>
              <a:endParaRPr lang="en-US" sz="3200" b="1">
                <a:solidFill>
                  <a:srgbClr val="2C4AAA"/>
                </a:solidFill>
              </a:endParaRPr>
            </a:p>
          </p:txBody>
        </p:sp>
      </p:grpSp>
      <p:sp>
        <p:nvSpPr>
          <p:cNvPr id="116" name="Rectangle: Top Corners Rounded 14">
            <a:extLst>
              <a:ext uri="{FF2B5EF4-FFF2-40B4-BE49-F238E27FC236}">
                <a16:creationId xmlns:a16="http://schemas.microsoft.com/office/drawing/2014/main" id="{1EA6AE24-AC84-443F-8D4B-22090DD9C6FA}"/>
              </a:ext>
            </a:extLst>
          </p:cNvPr>
          <p:cNvSpPr/>
          <p:nvPr/>
        </p:nvSpPr>
        <p:spPr>
          <a:xfrm>
            <a:off x="597848" y="2247055"/>
            <a:ext cx="2740718" cy="653729"/>
          </a:xfrm>
          <a:prstGeom prst="round2SameRect">
            <a:avLst>
              <a:gd name="adj1" fmla="val 48293"/>
              <a:gd name="adj2" fmla="val 0"/>
            </a:avLst>
          </a:prstGeom>
          <a:solidFill>
            <a:srgbClr val="FFFFFF"/>
          </a:solidFill>
        </p:spPr>
        <p:txBody>
          <a:bodyPr vert="horz" lIns="91440" tIns="45720" rIns="91440" bIns="45720" rtlCol="0" anchor="ctr">
            <a:noAutofit/>
          </a:bodyPr>
          <a:lstStyle/>
          <a:p>
            <a:pPr algn="ctr">
              <a:lnSpc>
                <a:spcPct val="90000"/>
              </a:lnSpc>
              <a:spcBef>
                <a:spcPts val="800"/>
              </a:spcBef>
              <a:spcAft>
                <a:spcPts val="400"/>
              </a:spcAft>
              <a:buFont typeface="Tahoma" panose="020B0604030504040204" pitchFamily="34" charset="0"/>
              <a:buChar char="​"/>
            </a:pPr>
            <a:endParaRPr lang="en-US" sz="2000" kern="100" spc="20" err="1">
              <a:solidFill>
                <a:schemeClr val="bg1"/>
              </a:solidFill>
            </a:endParaRPr>
          </a:p>
        </p:txBody>
      </p:sp>
      <p:pic>
        <p:nvPicPr>
          <p:cNvPr id="54" name="Picture 53">
            <a:extLst>
              <a:ext uri="{FF2B5EF4-FFF2-40B4-BE49-F238E27FC236}">
                <a16:creationId xmlns:a16="http://schemas.microsoft.com/office/drawing/2014/main" id="{1B00BBC8-A8C9-4596-8C53-259724BD65F5}"/>
              </a:ext>
            </a:extLst>
          </p:cNvPr>
          <p:cNvPicPr>
            <a:picLocks noChangeAspect="1"/>
          </p:cNvPicPr>
          <p:nvPr/>
        </p:nvPicPr>
        <p:blipFill rotWithShape="1">
          <a:blip r:embed="rId7"/>
          <a:srcRect t="4776" b="8756"/>
          <a:stretch/>
        </p:blipFill>
        <p:spPr>
          <a:xfrm>
            <a:off x="629931" y="2742012"/>
            <a:ext cx="2644028" cy="4946204"/>
          </a:xfrm>
          <a:prstGeom prst="rect">
            <a:avLst/>
          </a:prstGeom>
        </p:spPr>
      </p:pic>
      <p:pic>
        <p:nvPicPr>
          <p:cNvPr id="126" name="Picture 125" descr="Icon&#10;&#10;Description automatically generated">
            <a:extLst>
              <a:ext uri="{FF2B5EF4-FFF2-40B4-BE49-F238E27FC236}">
                <a16:creationId xmlns:a16="http://schemas.microsoft.com/office/drawing/2014/main" id="{4AE8E7A9-51EC-4CB1-A961-9A4772591F8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57583" y="1420184"/>
            <a:ext cx="4996344" cy="8033613"/>
          </a:xfrm>
          <a:prstGeom prst="rect">
            <a:avLst/>
          </a:prstGeom>
          <a:ln>
            <a:noFill/>
          </a:ln>
        </p:spPr>
      </p:pic>
      <p:grpSp>
        <p:nvGrpSpPr>
          <p:cNvPr id="118" name="Group 117">
            <a:extLst>
              <a:ext uri="{FF2B5EF4-FFF2-40B4-BE49-F238E27FC236}">
                <a16:creationId xmlns:a16="http://schemas.microsoft.com/office/drawing/2014/main" id="{3E0565DF-107A-48CC-838E-1D0E367028FB}"/>
              </a:ext>
            </a:extLst>
          </p:cNvPr>
          <p:cNvGrpSpPr/>
          <p:nvPr/>
        </p:nvGrpSpPr>
        <p:grpSpPr>
          <a:xfrm>
            <a:off x="1526472" y="3415486"/>
            <a:ext cx="2222440" cy="852885"/>
            <a:chOff x="4988767" y="407093"/>
            <a:chExt cx="2222440" cy="852885"/>
          </a:xfrm>
        </p:grpSpPr>
        <p:pic>
          <p:nvPicPr>
            <p:cNvPr id="119" name="Picture 118">
              <a:extLst>
                <a:ext uri="{FF2B5EF4-FFF2-40B4-BE49-F238E27FC236}">
                  <a16:creationId xmlns:a16="http://schemas.microsoft.com/office/drawing/2014/main" id="{834092A1-2833-4341-9C87-F1F03E3DE466}"/>
                </a:ext>
              </a:extLst>
            </p:cNvPr>
            <p:cNvPicPr>
              <a:picLocks noChangeAspect="1"/>
            </p:cNvPicPr>
            <p:nvPr/>
          </p:nvPicPr>
          <p:blipFill rotWithShape="1">
            <a:blip r:embed="rId6"/>
            <a:srcRect l="15644" t="-14879" r="-1392"/>
            <a:stretch/>
          </p:blipFill>
          <p:spPr>
            <a:xfrm flipH="1">
              <a:off x="4988767" y="623840"/>
              <a:ext cx="1886992" cy="636138"/>
            </a:xfrm>
            <a:prstGeom prst="rect">
              <a:avLst/>
            </a:prstGeom>
          </p:spPr>
        </p:pic>
        <p:sp>
          <p:nvSpPr>
            <p:cNvPr id="120" name="TextBox 119">
              <a:extLst>
                <a:ext uri="{FF2B5EF4-FFF2-40B4-BE49-F238E27FC236}">
                  <a16:creationId xmlns:a16="http://schemas.microsoft.com/office/drawing/2014/main" id="{C3EB4A36-6AE1-4827-9441-F959F9E2DDB5}"/>
                </a:ext>
              </a:extLst>
            </p:cNvPr>
            <p:cNvSpPr txBox="1"/>
            <p:nvPr/>
          </p:nvSpPr>
          <p:spPr>
            <a:xfrm>
              <a:off x="5029694" y="407093"/>
              <a:ext cx="2181513" cy="584775"/>
            </a:xfrm>
            <a:prstGeom prst="rect">
              <a:avLst/>
            </a:prstGeom>
            <a:solidFill>
              <a:srgbClr val="F2F2F3"/>
            </a:solidFill>
          </p:spPr>
          <p:txBody>
            <a:bodyPr wrap="square">
              <a:spAutoFit/>
            </a:bodyPr>
            <a:lstStyle/>
            <a:p>
              <a:pPr algn="ctr"/>
              <a:r>
                <a:rPr lang="en-US" sz="3200" b="1">
                  <a:solidFill>
                    <a:srgbClr val="2C4AAA"/>
                  </a:solidFill>
                  <a:latin typeface="+mn-lt"/>
                </a:rPr>
                <a:t>Instagram</a:t>
              </a:r>
              <a:endParaRPr lang="en-US" sz="3200" b="1">
                <a:solidFill>
                  <a:srgbClr val="2C4AAA"/>
                </a:solidFill>
              </a:endParaRPr>
            </a:p>
          </p:txBody>
        </p:sp>
      </p:grpSp>
      <p:sp>
        <p:nvSpPr>
          <p:cNvPr id="2" name="TextBox 1">
            <a:extLst>
              <a:ext uri="{FF2B5EF4-FFF2-40B4-BE49-F238E27FC236}">
                <a16:creationId xmlns:a16="http://schemas.microsoft.com/office/drawing/2014/main" id="{114772F1-0285-4399-B40F-43EA51575E9B}"/>
              </a:ext>
            </a:extLst>
          </p:cNvPr>
          <p:cNvSpPr txBox="1"/>
          <p:nvPr/>
        </p:nvSpPr>
        <p:spPr>
          <a:xfrm>
            <a:off x="7220024" y="6301468"/>
            <a:ext cx="2951770" cy="276999"/>
          </a:xfrm>
          <a:prstGeom prst="rect">
            <a:avLst/>
          </a:prstGeom>
          <a:noFill/>
        </p:spPr>
        <p:txBody>
          <a:bodyPr wrap="none" rtlCol="0" anchor="ctr">
            <a:spAutoFit/>
          </a:bodyPr>
          <a:lstStyle/>
          <a:p>
            <a:r>
              <a:rPr lang="en-US" sz="1200" dirty="0">
                <a:solidFill>
                  <a:schemeClr val="bg1"/>
                </a:solidFill>
                <a:latin typeface="Segoe UI" panose="020B0502040204020203" pitchFamily="34" charset="0"/>
              </a:rPr>
              <a:t> Images are for Illustrative purposes only.</a:t>
            </a:r>
            <a:endParaRPr lang="en-US" sz="1200" dirty="0">
              <a:solidFill>
                <a:schemeClr val="bg1"/>
              </a:solidFill>
            </a:endParaRPr>
          </a:p>
        </p:txBody>
      </p:sp>
    </p:spTree>
    <p:extLst>
      <p:ext uri="{BB962C8B-B14F-4D97-AF65-F5344CB8AC3E}">
        <p14:creationId xmlns:p14="http://schemas.microsoft.com/office/powerpoint/2010/main" val="364133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clock, gauge&#10;&#10;Description automatically generated">
            <a:extLst>
              <a:ext uri="{FF2B5EF4-FFF2-40B4-BE49-F238E27FC236}">
                <a16:creationId xmlns:a16="http://schemas.microsoft.com/office/drawing/2014/main" id="{9AB66300-ECD3-446C-8DF8-9B1586929689}"/>
              </a:ext>
            </a:extLst>
          </p:cNvPr>
          <p:cNvPicPr>
            <a:picLocks noChangeAspect="1"/>
          </p:cNvPicPr>
          <p:nvPr/>
        </p:nvPicPr>
        <p:blipFill>
          <a:blip r:embed="rId3"/>
          <a:stretch>
            <a:fillRect/>
          </a:stretch>
        </p:blipFill>
        <p:spPr>
          <a:xfrm>
            <a:off x="4484914" y="622729"/>
            <a:ext cx="3222171" cy="704877"/>
          </a:xfrm>
          <a:prstGeom prst="rect">
            <a:avLst/>
          </a:prstGeom>
        </p:spPr>
      </p:pic>
      <p:sp>
        <p:nvSpPr>
          <p:cNvPr id="4" name="TextBox 3">
            <a:extLst>
              <a:ext uri="{FF2B5EF4-FFF2-40B4-BE49-F238E27FC236}">
                <a16:creationId xmlns:a16="http://schemas.microsoft.com/office/drawing/2014/main" id="{EF0199D7-43E8-4AE6-8B28-CE90E395BB98}"/>
              </a:ext>
            </a:extLst>
          </p:cNvPr>
          <p:cNvSpPr txBox="1"/>
          <p:nvPr/>
        </p:nvSpPr>
        <p:spPr>
          <a:xfrm>
            <a:off x="1816608" y="1957766"/>
            <a:ext cx="9241535" cy="1384995"/>
          </a:xfrm>
          <a:prstGeom prst="rect">
            <a:avLst/>
          </a:prstGeom>
          <a:noFill/>
        </p:spPr>
        <p:txBody>
          <a:bodyPr wrap="square">
            <a:spAutoFit/>
          </a:bodyPr>
          <a:lstStyle/>
          <a:p>
            <a:pPr marL="0" marR="0">
              <a:spcBef>
                <a:spcPts val="0"/>
              </a:spcBef>
              <a:spcAft>
                <a:spcPts val="0"/>
              </a:spcAft>
            </a:pPr>
            <a:r>
              <a:rPr lang="en-US" sz="1200" i="1">
                <a:solidFill>
                  <a:schemeClr val="bg1"/>
                </a:solidFill>
                <a:effectLst/>
                <a:latin typeface="Cambria" panose="02040503050406030204" pitchFamily="18" charset="0"/>
                <a:ea typeface="Calibri" panose="020F0502020204030204" pitchFamily="34" charset="0"/>
                <a:cs typeface="Calibri" panose="020F0502020204030204" pitchFamily="34" charset="0"/>
              </a:rPr>
              <a:t>Investing involves risk, including risk of loss.</a:t>
            </a:r>
            <a:endParaRPr lang="en-US" sz="1200">
              <a:solidFill>
                <a:schemeClr val="bg1"/>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200">
                <a:solidFill>
                  <a:schemeClr val="bg1"/>
                </a:solidFill>
                <a:effectLst/>
                <a:latin typeface="Calibri" panose="020F0502020204030204" pitchFamily="34" charset="0"/>
                <a:ea typeface="Calibri" panose="020F0502020204030204" pitchFamily="34" charset="0"/>
              </a:rPr>
              <a:t> </a:t>
            </a:r>
          </a:p>
          <a:p>
            <a:pPr marL="0" marR="0">
              <a:spcBef>
                <a:spcPts val="0"/>
              </a:spcBef>
              <a:spcAft>
                <a:spcPts val="0"/>
              </a:spcAft>
            </a:pPr>
            <a:r>
              <a:rPr lang="en-US" sz="1200">
                <a:solidFill>
                  <a:schemeClr val="bg1"/>
                </a:solidFill>
                <a:effectLst/>
                <a:latin typeface="Cambria" panose="02040503050406030204" pitchFamily="18" charset="0"/>
                <a:ea typeface="Calibri" panose="020F0502020204030204" pitchFamily="34" charset="0"/>
              </a:rPr>
              <a:t>The third parties mentioned herein and Fidelity Investments are independent entities and are not legally affiliated.</a:t>
            </a:r>
            <a:endParaRPr lang="en-US" sz="1200">
              <a:solidFill>
                <a:schemeClr val="bg1"/>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200">
                <a:solidFill>
                  <a:schemeClr val="bg1"/>
                </a:solidFill>
                <a:effectLst/>
                <a:latin typeface="Calibri" panose="020F0502020204030204" pitchFamily="34" charset="0"/>
                <a:ea typeface="Calibri" panose="020F0502020204030204" pitchFamily="34" charset="0"/>
              </a:rPr>
              <a:t> </a:t>
            </a:r>
          </a:p>
          <a:p>
            <a:pPr marL="0" marR="0">
              <a:spcBef>
                <a:spcPts val="0"/>
              </a:spcBef>
              <a:spcAft>
                <a:spcPts val="0"/>
              </a:spcAft>
            </a:pPr>
            <a:r>
              <a:rPr lang="en-US" sz="1200">
                <a:solidFill>
                  <a:schemeClr val="bg1"/>
                </a:solidFill>
                <a:effectLst/>
                <a:latin typeface="Cambria" panose="02040503050406030204" pitchFamily="18" charset="0"/>
                <a:ea typeface="Calibri" panose="020F0502020204030204" pitchFamily="34" charset="0"/>
              </a:rPr>
              <a:t>Fidelity Brokerage Services LLC, Member NYSE, </a:t>
            </a:r>
            <a:r>
              <a:rPr lang="en-US" sz="1200" u="none" strike="noStrike">
                <a:solidFill>
                  <a:schemeClr val="bg1"/>
                </a:solidFill>
                <a:effectLst/>
                <a:latin typeface="Cambria" panose="02040503050406030204" pitchFamily="18" charset="0"/>
                <a:ea typeface="Calibri" panose="020F0502020204030204" pitchFamily="34" charset="0"/>
                <a:hlinkClick r:id="rId4">
                  <a:extLst>
                    <a:ext uri="{A12FA001-AC4F-418D-AE19-62706E023703}">
                      <ahyp:hlinkClr xmlns:ahyp="http://schemas.microsoft.com/office/drawing/2018/hyperlinkcolor" val="tx"/>
                    </a:ext>
                  </a:extLst>
                </a:hlinkClick>
              </a:rPr>
              <a:t>SIPC</a:t>
            </a:r>
            <a:r>
              <a:rPr lang="en-US" sz="1200">
                <a:solidFill>
                  <a:schemeClr val="bg1"/>
                </a:solidFill>
                <a:effectLst/>
                <a:latin typeface="Cambria" panose="02040503050406030204" pitchFamily="18" charset="0"/>
                <a:ea typeface="Calibri" panose="020F0502020204030204" pitchFamily="34" charset="0"/>
              </a:rPr>
              <a:t>, 900 Salem Street, Smithfield, RI 02917</a:t>
            </a:r>
            <a:endParaRPr lang="en-US" sz="1200">
              <a:solidFill>
                <a:schemeClr val="bg1"/>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200">
                <a:solidFill>
                  <a:schemeClr val="bg1"/>
                </a:solidFill>
                <a:effectLst/>
                <a:latin typeface="Cambria" panose="02040503050406030204" pitchFamily="18" charset="0"/>
                <a:ea typeface="Calibri" panose="020F0502020204030204" pitchFamily="34" charset="0"/>
              </a:rPr>
              <a:t>© 2022 </a:t>
            </a:r>
            <a:r>
              <a:rPr lang="en-US" sz="1200" err="1">
                <a:solidFill>
                  <a:schemeClr val="bg1"/>
                </a:solidFill>
                <a:effectLst/>
                <a:latin typeface="Cambria" panose="02040503050406030204" pitchFamily="18" charset="0"/>
                <a:ea typeface="Calibri" panose="020F0502020204030204" pitchFamily="34" charset="0"/>
              </a:rPr>
              <a:t>FMR</a:t>
            </a:r>
            <a:r>
              <a:rPr lang="en-US" sz="1200">
                <a:solidFill>
                  <a:schemeClr val="bg1"/>
                </a:solidFill>
                <a:effectLst/>
                <a:latin typeface="Cambria" panose="02040503050406030204" pitchFamily="18" charset="0"/>
                <a:ea typeface="Calibri" panose="020F0502020204030204" pitchFamily="34" charset="0"/>
              </a:rPr>
              <a:t> LLC. All rights reserved.</a:t>
            </a:r>
            <a:endParaRPr lang="en-US" sz="1200">
              <a:solidFill>
                <a:schemeClr val="bg1"/>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200">
                <a:solidFill>
                  <a:schemeClr val="bg1"/>
                </a:solidFill>
                <a:effectLst/>
                <a:latin typeface="Calibri" panose="020F0502020204030204" pitchFamily="34" charset="0"/>
                <a:ea typeface="Calibri" panose="020F0502020204030204" pitchFamily="34" charset="0"/>
              </a:rPr>
              <a:t>1014632.3.0</a:t>
            </a:r>
          </a:p>
        </p:txBody>
      </p:sp>
    </p:spTree>
    <p:extLst>
      <p:ext uri="{BB962C8B-B14F-4D97-AF65-F5344CB8AC3E}">
        <p14:creationId xmlns:p14="http://schemas.microsoft.com/office/powerpoint/2010/main" val="142748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Lst>
</file>

<file path=ppt/theme/theme1.xml><?xml version="1.0" encoding="utf-8"?>
<a:theme xmlns:a="http://schemas.openxmlformats.org/drawingml/2006/main" name="Fidelity 2018">
  <a:themeElements>
    <a:clrScheme name="Custom 5">
      <a:dk1>
        <a:sysClr val="windowText" lastClr="000000"/>
      </a:dk1>
      <a:lt1>
        <a:sysClr val="window" lastClr="FFFFFF"/>
      </a:lt1>
      <a:dk2>
        <a:srgbClr val="E01F26"/>
      </a:dk2>
      <a:lt2>
        <a:srgbClr val="D8D8D8"/>
      </a:lt2>
      <a:accent1>
        <a:srgbClr val="79BC42"/>
      </a:accent1>
      <a:accent2>
        <a:srgbClr val="5679EE"/>
      </a:accent2>
      <a:accent3>
        <a:srgbClr val="20CABA"/>
      </a:accent3>
      <a:accent4>
        <a:srgbClr val="F8B219"/>
      </a:accent4>
      <a:accent5>
        <a:srgbClr val="9E3FD3"/>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vert="horz" lIns="91440" tIns="45720" rIns="91440" bIns="45720" rtlCol="0" anchor="ctr">
        <a:noAutofit/>
      </a:bodyPr>
      <a:lstStyle>
        <a:defPPr>
          <a:lnSpc>
            <a:spcPct val="90000"/>
          </a:lnSpc>
          <a:spcBef>
            <a:spcPts val="800"/>
          </a:spcBef>
          <a:spcAft>
            <a:spcPts val="400"/>
          </a:spcAft>
          <a:buFont typeface="Tahoma" panose="020B0604030504040204" pitchFamily="34" charset="0"/>
          <a:buChar char="​"/>
          <a:defRPr sz="2000" kern="100" spc="20" dirty="0" err="1">
            <a:solidFill>
              <a:schemeClr val="bg1"/>
            </a:solidFill>
          </a:defRPr>
        </a:defPPr>
      </a:lstStyle>
    </a:spDef>
    <a:lnDef>
      <a:spPr>
        <a:noFill/>
        <a:ln w="31750" cap="rnd" cmpd="sng" algn="ctr">
          <a:solidFill>
            <a:srgbClr val="FFFFFF">
              <a:lumMod val="85000"/>
            </a:srgbClr>
          </a:solidFill>
          <a:prstDash val="solid"/>
          <a:round/>
        </a:ln>
        <a:effectLst/>
      </a:spPr>
      <a:bodyPr/>
      <a:lstStyle/>
    </a:lnDef>
    <a:txDef>
      <a:spPr>
        <a:noFill/>
      </a:spPr>
      <a:bodyPr wrap="square" rtlCol="0" anchor="ctr">
        <a:spAutoFit/>
      </a:bodyPr>
      <a:lstStyle>
        <a:defPPr>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07 - WiseChoicesOld401K_SlideOutline_01_04_KH.pptx" id="{556EB4B1-052B-47EE-A31D-627E9A91AF13}" vid="{FD89C235-3120-4210-91A3-3A58FEAB8E1D}"/>
    </a:ext>
  </a:extLst>
</a:theme>
</file>

<file path=ppt/theme/theme2.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idelity Theme">
      <a:dk1>
        <a:sysClr val="windowText" lastClr="000000"/>
      </a:dk1>
      <a:lt1>
        <a:sysClr val="window" lastClr="FFFFFF"/>
      </a:lt1>
      <a:dk2>
        <a:srgbClr val="E01F26"/>
      </a:dk2>
      <a:lt2>
        <a:srgbClr val="D8D8D8"/>
      </a:lt2>
      <a:accent1>
        <a:srgbClr val="6F9824"/>
      </a:accent1>
      <a:accent2>
        <a:srgbClr val="C2CB03"/>
      </a:accent2>
      <a:accent3>
        <a:srgbClr val="024A7A"/>
      </a:accent3>
      <a:accent4>
        <a:srgbClr val="1DADE2"/>
      </a:accent4>
      <a:accent5>
        <a:srgbClr val="F39920"/>
      </a:accent5>
      <a:accent6>
        <a:srgbClr val="FFCD00"/>
      </a:accent6>
      <a:hlink>
        <a:srgbClr val="C2CB03"/>
      </a:hlink>
      <a:folHlink>
        <a:srgbClr val="D8D8D8"/>
      </a:folHlink>
    </a:clrScheme>
    <a:fontScheme name="Fidelity">
      <a:majorFont>
        <a:latin typeface="Fidelity Sans"/>
        <a:ea typeface=""/>
        <a:cs typeface=""/>
      </a:majorFont>
      <a:minorFont>
        <a:latin typeface="Fidelity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a4142a3-0625-48b3-8cbe-ad1334d78a9c">
      <UserInfo>
        <DisplayName>Tracy, Megan</DisplayName>
        <AccountId>209</AccountId>
        <AccountType/>
      </UserInfo>
      <UserInfo>
        <DisplayName>Lynch, Kelly</DisplayName>
        <AccountId>173</AccountId>
        <AccountType/>
      </UserInfo>
      <UserInfo>
        <DisplayName>Garofano, Monika</DisplayName>
        <AccountId>50</AccountId>
        <AccountType/>
      </UserInfo>
      <UserInfo>
        <DisplayName>Brumm, Mollie</DisplayName>
        <AccountId>164</AccountId>
        <AccountType/>
      </UserInfo>
      <UserInfo>
        <DisplayName>Tharma, Vinodh</DisplayName>
        <AccountId>620</AccountId>
        <AccountType/>
      </UserInfo>
      <UserInfo>
        <DisplayName>Francis, Dheepan</DisplayName>
        <AccountId>226</AccountId>
        <AccountType/>
      </UserInfo>
      <UserInfo>
        <DisplayName>Aharonian, Daniel</DisplayName>
        <AccountId>455</AccountId>
        <AccountType/>
      </UserInfo>
      <UserInfo>
        <DisplayName>Bonzagni, Paul</DisplayName>
        <AccountId>244</AccountId>
        <AccountType/>
      </UserInfo>
      <UserInfo>
        <DisplayName>Kelly, Willie</DisplayName>
        <AccountId>767</AccountId>
        <AccountType/>
      </UserInfo>
      <UserInfo>
        <DisplayName>Arruda, Joseph</DisplayName>
        <AccountId>836</AccountId>
        <AccountType/>
      </UserInfo>
      <UserInfo>
        <DisplayName>Boroff, John</DisplayName>
        <AccountId>425</AccountId>
        <AccountType/>
      </UserInfo>
      <UserInfo>
        <DisplayName>Brady, Christopher (Agency)</DisplayName>
        <AccountId>429</AccountId>
        <AccountType/>
      </UserInfo>
      <UserInfo>
        <DisplayName>Cataldo, Meghan</DisplayName>
        <AccountId>435</AccountId>
        <AccountType/>
      </UserInfo>
      <UserInfo>
        <DisplayName>Downey, Kerry</DisplayName>
        <AccountId>200</AccountId>
        <AccountType/>
      </UserInfo>
      <UserInfo>
        <DisplayName>Herrmann, Leah</DisplayName>
        <AccountId>427</AccountId>
        <AccountType/>
      </UserInfo>
      <UserInfo>
        <DisplayName>Holt, Amanda</DisplayName>
        <AccountId>219</AccountId>
        <AccountType/>
      </UserInfo>
      <UserInfo>
        <DisplayName>Rayburn, Brad</DisplayName>
        <AccountId>434</AccountId>
        <AccountType/>
      </UserInfo>
      <UserInfo>
        <DisplayName>Rogers, Damian</DisplayName>
        <AccountId>249</AccountId>
        <AccountType/>
      </UserInfo>
      <UserInfo>
        <DisplayName>Santra, Nandini</DisplayName>
        <AccountId>426</AccountId>
        <AccountType/>
      </UserInfo>
      <UserInfo>
        <DisplayName>Setayesh, Sheena</DisplayName>
        <AccountId>438</AccountId>
        <AccountType/>
      </UserInfo>
      <UserInfo>
        <DisplayName>Silva, Danielle</DisplayName>
        <AccountId>437</AccountId>
        <AccountType/>
      </UserInfo>
      <UserInfo>
        <DisplayName>Stanley, Erica</DisplayName>
        <AccountId>439</AccountId>
        <AccountType/>
      </UserInfo>
      <UserInfo>
        <DisplayName>Toland, Sean</DisplayName>
        <AccountId>428</AccountId>
        <AccountType/>
      </UserInfo>
      <UserInfo>
        <DisplayName>Tull, Nakia</DisplayName>
        <AccountId>436</AccountId>
        <AccountType/>
      </UserInfo>
      <UserInfo>
        <DisplayName>Wohltmann, Maggie</DisplayName>
        <AccountId>210</AccountId>
        <AccountType/>
      </UserInfo>
      <UserInfo>
        <DisplayName>Jenkins, Jared</DisplayName>
        <AccountId>1209</AccountId>
        <AccountType/>
      </UserInfo>
    </SharedWithUsers>
    <TaxCatchAll xmlns="ca4142a3-0625-48b3-8cbe-ad1334d78a9c" xsi:nil="true"/>
    <lcf76f155ced4ddcb4097134ff3c332f xmlns="631abaad-89c4-4c03-b794-e19292b4fd07">
      <Terms xmlns="http://schemas.microsoft.com/office/infopath/2007/PartnerControls"/>
    </lcf76f155ced4ddcb4097134ff3c332f>
    <MediaLengthInSeconds xmlns="631abaad-89c4-4c03-b794-e19292b4fd0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58D238EC434D4E98C287924096224D" ma:contentTypeVersion="12" ma:contentTypeDescription="Create a new document." ma:contentTypeScope="" ma:versionID="e2a8b8e257fee6b82f111e393fb40e39">
  <xsd:schema xmlns:xsd="http://www.w3.org/2001/XMLSchema" xmlns:xs="http://www.w3.org/2001/XMLSchema" xmlns:p="http://schemas.microsoft.com/office/2006/metadata/properties" xmlns:ns2="ca4142a3-0625-48b3-8cbe-ad1334d78a9c" xmlns:ns3="631abaad-89c4-4c03-b794-e19292b4fd07" targetNamespace="http://schemas.microsoft.com/office/2006/metadata/properties" ma:root="true" ma:fieldsID="5a9bc8a392a28420daccf89db00397d8" ns2:_="" ns3:_="">
    <xsd:import namespace="ca4142a3-0625-48b3-8cbe-ad1334d78a9c"/>
    <xsd:import namespace="631abaad-89c4-4c03-b794-e19292b4fd0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4142a3-0625-48b3-8cbe-ad1334d78a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2f2e862-2e61-4b6b-ab8b-7d36d001bdb9}" ma:internalName="TaxCatchAll" ma:showField="CatchAllData" ma:web="ca4142a3-0625-48b3-8cbe-ad1334d78a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1abaad-89c4-4c03-b794-e19292b4fd0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EA36E3-66FC-47E0-BD9B-93E2DA722207}">
  <ds:schemaRefs>
    <ds:schemaRef ds:uri="http://schemas.microsoft.com/sharepoint/v3/contenttype/forms"/>
  </ds:schemaRefs>
</ds:datastoreItem>
</file>

<file path=customXml/itemProps2.xml><?xml version="1.0" encoding="utf-8"?>
<ds:datastoreItem xmlns:ds="http://schemas.openxmlformats.org/officeDocument/2006/customXml" ds:itemID="{711B820B-96A8-4D14-BE20-0B02ED735580}">
  <ds:schemaRefs>
    <ds:schemaRef ds:uri="http://schemas.microsoft.com/sharepoint/v3"/>
    <ds:schemaRef ds:uri="http://purl.org/dc/terms/"/>
    <ds:schemaRef ds:uri="f29ff25d-d8a0-4f92-b11b-ff850fe15c4a"/>
    <ds:schemaRef ds:uri="http://purl.org/dc/dcmitype/"/>
    <ds:schemaRef ds:uri="http://schemas.microsoft.com/office/infopath/2007/PartnerControls"/>
    <ds:schemaRef ds:uri="aa86ee95-ab19-45bd-986b-69e9f4bcc226"/>
    <ds:schemaRef ds:uri="http://schemas.microsoft.com/office/2006/documentManagement/types"/>
    <ds:schemaRef ds:uri="http://schemas.microsoft.com/office/2006/metadata/properties"/>
    <ds:schemaRef ds:uri="http://schemas.openxmlformats.org/package/2006/metadata/core-properties"/>
    <ds:schemaRef ds:uri="3522acd7-6197-453d-b9c1-501ba8aed242"/>
    <ds:schemaRef ds:uri="http://www.w3.org/XML/1998/namespace"/>
    <ds:schemaRef ds:uri="http://purl.org/dc/elements/1.1/"/>
    <ds:schemaRef ds:uri="ca4142a3-0625-48b3-8cbe-ad1334d78a9c"/>
    <ds:schemaRef ds:uri="631abaad-89c4-4c03-b794-e19292b4fd07"/>
  </ds:schemaRefs>
</ds:datastoreItem>
</file>

<file path=customXml/itemProps3.xml><?xml version="1.0" encoding="utf-8"?>
<ds:datastoreItem xmlns:ds="http://schemas.openxmlformats.org/officeDocument/2006/customXml" ds:itemID="{B6619933-58A1-4C01-9576-5B7563F0CA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4142a3-0625-48b3-8cbe-ad1334d78a9c"/>
    <ds:schemaRef ds:uri="631abaad-89c4-4c03-b794-e19292b4fd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16x9_Corporate_Internal_Template_May_2016</Template>
  <TotalTime>61</TotalTime>
  <Words>4894</Words>
  <Application>Microsoft Office PowerPoint</Application>
  <PresentationFormat>Widescreen</PresentationFormat>
  <Paragraphs>374</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Fidelity 2018</vt:lpstr>
      <vt:lpstr>Facilitator Guide</vt:lpstr>
      <vt:lpstr>Timing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 Gard</dc:creator>
  <cp:keywords/>
  <dc:description/>
  <cp:lastModifiedBy>Jenkins, Jared</cp:lastModifiedBy>
  <cp:revision>2</cp:revision>
  <cp:lastPrinted>2022-07-14T01:55:30Z</cp:lastPrinted>
  <dcterms:created xsi:type="dcterms:W3CDTF">2016-08-10T18:39:23Z</dcterms:created>
  <dcterms:modified xsi:type="dcterms:W3CDTF">2023-03-30T19:22:40Z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6801850</vt:lpwstr>
  </property>
  <property fmtid="{D5CDD505-2E9C-101B-9397-08002B2CF9AE}" pid="3" name="NXPowerLiteSettings">
    <vt:lpwstr>C980073804F000</vt:lpwstr>
  </property>
  <property fmtid="{D5CDD505-2E9C-101B-9397-08002B2CF9AE}" pid="4" name="NXPowerLiteVersion">
    <vt:lpwstr>D7.1.5</vt:lpwstr>
  </property>
  <property fmtid="{D5CDD505-2E9C-101B-9397-08002B2CF9AE}" pid="5" name="_NewReviewCycle">
    <vt:lpwstr/>
  </property>
  <property fmtid="{D5CDD505-2E9C-101B-9397-08002B2CF9AE}" pid="6" name="ContentTypeId">
    <vt:lpwstr>0x0101004158D238EC434D4E98C287924096224D</vt:lpwstr>
  </property>
  <property fmtid="{D5CDD505-2E9C-101B-9397-08002B2CF9AE}" pid="7" name="MediaServiceImageTags">
    <vt:lpwstr/>
  </property>
  <property fmtid="{D5CDD505-2E9C-101B-9397-08002B2CF9AE}" pid="8" name="xd_ProgID">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_ExtendedDescription">
    <vt:lpwstr/>
  </property>
  <property fmtid="{D5CDD505-2E9C-101B-9397-08002B2CF9AE}" pid="14" name="TriggerFlowInfo">
    <vt:lpwstr/>
  </property>
  <property fmtid="{D5CDD505-2E9C-101B-9397-08002B2CF9AE}" pid="15" name="xd_Signature">
    <vt:lpwstr/>
  </property>
</Properties>
</file>